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624" r:id="rId2"/>
    <p:sldId id="584" r:id="rId3"/>
    <p:sldId id="599" r:id="rId4"/>
    <p:sldId id="564" r:id="rId5"/>
    <p:sldId id="583" r:id="rId6"/>
    <p:sldId id="625" r:id="rId7"/>
    <p:sldId id="626" r:id="rId8"/>
    <p:sldId id="627" r:id="rId9"/>
    <p:sldId id="548" r:id="rId10"/>
  </p:sldIdLst>
  <p:sldSz cx="9144000" cy="5143500" type="screen16x9"/>
  <p:notesSz cx="6858000" cy="9144000"/>
  <p:embeddedFontLst>
    <p:embeddedFont>
      <p:font typeface="Merriweather" charset="-52"/>
      <p:regular r:id="rId12"/>
      <p:bold r:id="rId13"/>
    </p:embeddedFont>
    <p:embeddedFont>
      <p:font typeface="Microsoft Sans Serif" pitchFamily="34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Roboto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" userDrawn="1">
          <p15:clr>
            <a:srgbClr val="A4A3A4"/>
          </p15:clr>
        </p15:guide>
        <p15:guide id="2" pos="5511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299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3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300A6"/>
    <a:srgbClr val="FF66CC"/>
    <a:srgbClr val="F2DE00"/>
    <a:srgbClr val="6E2B02"/>
    <a:srgbClr val="F2CA00"/>
    <a:srgbClr val="572001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95460" autoAdjust="0"/>
  </p:normalViewPr>
  <p:slideViewPr>
    <p:cSldViewPr snapToGrid="0" showGuides="1">
      <p:cViewPr>
        <p:scale>
          <a:sx n="66" d="100"/>
          <a:sy n="66" d="100"/>
        </p:scale>
        <p:origin x="-1958" y="-754"/>
      </p:cViewPr>
      <p:guideLst>
        <p:guide orient="horz" pos="237"/>
        <p:guide orient="horz" pos="3003"/>
        <p:guide pos="5511"/>
        <p:guide pos="2993"/>
        <p:guide pos="2767"/>
        <p:guide pos="226"/>
        <p:guide pos="1837"/>
        <p:guide pos="2064"/>
        <p:guide pos="3674"/>
        <p:guide pos="3923"/>
      </p:guideLst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2E75E-EF24-454E-98D5-FF078CB9AA88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5CA7004-0EB1-4FFD-B2B9-9EB9D60A60A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14F689C-2283-4A74-A2D0-6C3FACCCFFBD}" type="parTrans" cxnId="{F16F2130-FE28-42DF-9E2D-32A34CF7D9BD}">
      <dgm:prSet/>
      <dgm:spPr/>
      <dgm:t>
        <a:bodyPr/>
        <a:lstStyle/>
        <a:p>
          <a:endParaRPr lang="ru-RU"/>
        </a:p>
      </dgm:t>
    </dgm:pt>
    <dgm:pt modelId="{7FD7F66A-4855-418B-B025-A0686B456011}" type="sibTrans" cxnId="{F16F2130-FE28-42DF-9E2D-32A34CF7D9BD}">
      <dgm:prSet/>
      <dgm:spPr/>
      <dgm:t>
        <a:bodyPr/>
        <a:lstStyle/>
        <a:p>
          <a:endParaRPr lang="ru-RU"/>
        </a:p>
      </dgm:t>
    </dgm:pt>
    <dgm:pt modelId="{16019998-A5DF-4DB6-9915-89B993E717B9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трудности в планировании работы в условиях инклюзии; </a:t>
          </a:r>
          <a:endParaRPr lang="ru-RU" sz="2000" b="1" dirty="0">
            <a:latin typeface="+mj-lt"/>
          </a:endParaRPr>
        </a:p>
      </dgm:t>
    </dgm:pt>
    <dgm:pt modelId="{F8251279-C656-403B-B2F8-506F16957BFC}" type="parTrans" cxnId="{F346AAA2-EA72-405F-AD27-A139EA819BB7}">
      <dgm:prSet/>
      <dgm:spPr/>
      <dgm:t>
        <a:bodyPr/>
        <a:lstStyle/>
        <a:p>
          <a:endParaRPr lang="ru-RU"/>
        </a:p>
      </dgm:t>
    </dgm:pt>
    <dgm:pt modelId="{73A5CF84-5023-43E2-BE83-E5FD97B8D35A}" type="sibTrans" cxnId="{F346AAA2-EA72-405F-AD27-A139EA819BB7}">
      <dgm:prSet/>
      <dgm:spPr/>
      <dgm:t>
        <a:bodyPr/>
        <a:lstStyle/>
        <a:p>
          <a:endParaRPr lang="ru-RU"/>
        </a:p>
      </dgm:t>
    </dgm:pt>
    <dgm:pt modelId="{DF61AC4D-B64C-465F-AF2B-551FEF74ACA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944F410-7A7D-44D4-B517-7B5C9A82A14C}" type="parTrans" cxnId="{D7143003-56E1-4E34-9B9D-D9BAE5B63448}">
      <dgm:prSet/>
      <dgm:spPr/>
      <dgm:t>
        <a:bodyPr/>
        <a:lstStyle/>
        <a:p>
          <a:endParaRPr lang="ru-RU"/>
        </a:p>
      </dgm:t>
    </dgm:pt>
    <dgm:pt modelId="{C61594E1-D0E5-4761-811F-5B0DAA5BDDB2}" type="sibTrans" cxnId="{D7143003-56E1-4E34-9B9D-D9BAE5B63448}">
      <dgm:prSet/>
      <dgm:spPr/>
      <dgm:t>
        <a:bodyPr/>
        <a:lstStyle/>
        <a:p>
          <a:endParaRPr lang="ru-RU"/>
        </a:p>
      </dgm:t>
    </dgm:pt>
    <dgm:pt modelId="{0787DCB2-40EA-4009-9A08-4463616D3E81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недостаток практического опыта работы с различными категориями детей с ОВЗ;</a:t>
          </a:r>
          <a:endParaRPr lang="ru-RU" b="1" dirty="0">
            <a:latin typeface="+mj-lt"/>
          </a:endParaRPr>
        </a:p>
      </dgm:t>
    </dgm:pt>
    <dgm:pt modelId="{B70C6F78-A0C3-4EA2-A5F6-3C94D3FCD897}" type="parTrans" cxnId="{CE25657A-C391-47B4-B0F6-587EAF24D015}">
      <dgm:prSet/>
      <dgm:spPr/>
      <dgm:t>
        <a:bodyPr/>
        <a:lstStyle/>
        <a:p>
          <a:endParaRPr lang="ru-RU"/>
        </a:p>
      </dgm:t>
    </dgm:pt>
    <dgm:pt modelId="{1B65F7AE-4CDF-409A-8F65-804CBF766F27}" type="sibTrans" cxnId="{CE25657A-C391-47B4-B0F6-587EAF24D015}">
      <dgm:prSet/>
      <dgm:spPr/>
      <dgm:t>
        <a:bodyPr/>
        <a:lstStyle/>
        <a:p>
          <a:endParaRPr lang="ru-RU"/>
        </a:p>
      </dgm:t>
    </dgm:pt>
    <dgm:pt modelId="{1363885F-049A-40D9-9914-B0B7887E43D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C7AEB6C-0679-458C-AF42-61DD27CDC0C5}" type="parTrans" cxnId="{D113E6E8-7732-478A-BBE6-A2D5A022C3C2}">
      <dgm:prSet/>
      <dgm:spPr/>
      <dgm:t>
        <a:bodyPr/>
        <a:lstStyle/>
        <a:p>
          <a:endParaRPr lang="ru-RU"/>
        </a:p>
      </dgm:t>
    </dgm:pt>
    <dgm:pt modelId="{52E76209-3402-4CC1-8320-3E58D0A43DE4}" type="sibTrans" cxnId="{D113E6E8-7732-478A-BBE6-A2D5A022C3C2}">
      <dgm:prSet/>
      <dgm:spPr/>
      <dgm:t>
        <a:bodyPr/>
        <a:lstStyle/>
        <a:p>
          <a:endParaRPr lang="ru-RU"/>
        </a:p>
      </dgm:t>
    </dgm:pt>
    <dgm:pt modelId="{060108E4-05A4-4E89-85C2-AD6549318EF5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имеются опасения связанные с отсутствием необходимых условий для обучения и воспитания детей с ОВЗ.</a:t>
          </a:r>
          <a:endParaRPr lang="ru-RU" b="1" dirty="0">
            <a:latin typeface="+mj-lt"/>
          </a:endParaRPr>
        </a:p>
      </dgm:t>
    </dgm:pt>
    <dgm:pt modelId="{2155D11D-D213-44F3-9B62-ED45E255CB0C}" type="parTrans" cxnId="{069DBBF7-A88C-438F-976E-15F0BC14AA70}">
      <dgm:prSet/>
      <dgm:spPr/>
      <dgm:t>
        <a:bodyPr/>
        <a:lstStyle/>
        <a:p>
          <a:endParaRPr lang="ru-RU"/>
        </a:p>
      </dgm:t>
    </dgm:pt>
    <dgm:pt modelId="{0BC97777-3582-4CA9-A28F-41474664EA67}" type="sibTrans" cxnId="{069DBBF7-A88C-438F-976E-15F0BC14AA70}">
      <dgm:prSet/>
      <dgm:spPr/>
      <dgm:t>
        <a:bodyPr/>
        <a:lstStyle/>
        <a:p>
          <a:endParaRPr lang="ru-RU"/>
        </a:p>
      </dgm:t>
    </dgm:pt>
    <dgm:pt modelId="{AD8347D1-2868-4E35-B35B-893832E25488}" type="pres">
      <dgm:prSet presAssocID="{9D52E75E-EF24-454E-98D5-FF078CB9AA88}" presName="Name0" presStyleCnt="0">
        <dgm:presLayoutVars>
          <dgm:dir/>
          <dgm:animLvl val="lvl"/>
          <dgm:resizeHandles val="exact"/>
        </dgm:presLayoutVars>
      </dgm:prSet>
      <dgm:spPr/>
    </dgm:pt>
    <dgm:pt modelId="{8104FAE5-5246-4A65-9029-BCD0D2A9E3A0}" type="pres">
      <dgm:prSet presAssocID="{B5CA7004-0EB1-4FFD-B2B9-9EB9D60A60AD}" presName="linNode" presStyleCnt="0"/>
      <dgm:spPr/>
    </dgm:pt>
    <dgm:pt modelId="{BABE9E35-E1CE-45A9-B4D9-224CD82346ED}" type="pres">
      <dgm:prSet presAssocID="{B5CA7004-0EB1-4FFD-B2B9-9EB9D60A60AD}" presName="parentText" presStyleLbl="node1" presStyleIdx="0" presStyleCnt="3" custScaleX="21960" custScaleY="23516" custLinFactNeighborX="-2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B1B99-A0F4-42F8-97B0-2A9CED3C2AE5}" type="pres">
      <dgm:prSet presAssocID="{B5CA7004-0EB1-4FFD-B2B9-9EB9D60A60AD}" presName="descendantText" presStyleLbl="alignAccFollowNode1" presStyleIdx="0" presStyleCnt="3" custScaleX="134990" custScaleY="56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1985D-9194-44C9-A530-9C72E1BE8FE0}" type="pres">
      <dgm:prSet presAssocID="{7FD7F66A-4855-418B-B025-A0686B456011}" presName="sp" presStyleCnt="0"/>
      <dgm:spPr/>
    </dgm:pt>
    <dgm:pt modelId="{82847A27-2278-4440-A05F-9B07EF5372EB}" type="pres">
      <dgm:prSet presAssocID="{DF61AC4D-B64C-465F-AF2B-551FEF74ACA1}" presName="linNode" presStyleCnt="0"/>
      <dgm:spPr/>
    </dgm:pt>
    <dgm:pt modelId="{E2B3C1EE-0CCA-4BBC-82B7-3C9B61571DA5}" type="pres">
      <dgm:prSet presAssocID="{DF61AC4D-B64C-465F-AF2B-551FEF74ACA1}" presName="parentText" presStyleLbl="node1" presStyleIdx="1" presStyleCnt="3" custScaleX="21960" custScaleY="23516" custLinFactNeighborX="-2598" custLinFactNeighborY="-3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4E04A-0864-4773-88FC-5E8F6FB778B8}" type="pres">
      <dgm:prSet presAssocID="{DF61AC4D-B64C-465F-AF2B-551FEF74ACA1}" presName="descendantText" presStyleLbl="alignAccFollowNode1" presStyleIdx="1" presStyleCnt="3" custScaleX="133761" custScaleY="53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0B88C-8916-44C1-AE2C-8E92F9A6A05B}" type="pres">
      <dgm:prSet presAssocID="{C61594E1-D0E5-4761-811F-5B0DAA5BDDB2}" presName="sp" presStyleCnt="0"/>
      <dgm:spPr/>
    </dgm:pt>
    <dgm:pt modelId="{BE2A2142-D03E-4599-83BD-72F24A342FA7}" type="pres">
      <dgm:prSet presAssocID="{1363885F-049A-40D9-9914-B0B7887E43DD}" presName="linNode" presStyleCnt="0"/>
      <dgm:spPr/>
    </dgm:pt>
    <dgm:pt modelId="{E64254CF-1F98-4A9B-A4AF-350F65424227}" type="pres">
      <dgm:prSet presAssocID="{1363885F-049A-40D9-9914-B0B7887E43DD}" presName="parentText" presStyleLbl="node1" presStyleIdx="2" presStyleCnt="3" custScaleX="21960" custScaleY="23516" custLinFactNeighborX="-2922" custLinFactNeighborY="-3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701F7-C32D-49B1-B638-7AE0B15A9AF6}" type="pres">
      <dgm:prSet presAssocID="{1363885F-049A-40D9-9914-B0B7887E43DD}" presName="descendantText" presStyleLbl="alignAccFollowNode1" presStyleIdx="2" presStyleCnt="3" custScaleX="133454" custScaleY="5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43003-56E1-4E34-9B9D-D9BAE5B63448}" srcId="{9D52E75E-EF24-454E-98D5-FF078CB9AA88}" destId="{DF61AC4D-B64C-465F-AF2B-551FEF74ACA1}" srcOrd="1" destOrd="0" parTransId="{E944F410-7A7D-44D4-B517-7B5C9A82A14C}" sibTransId="{C61594E1-D0E5-4761-811F-5B0DAA5BDDB2}"/>
    <dgm:cxn modelId="{F346AAA2-EA72-405F-AD27-A139EA819BB7}" srcId="{B5CA7004-0EB1-4FFD-B2B9-9EB9D60A60AD}" destId="{16019998-A5DF-4DB6-9915-89B993E717B9}" srcOrd="0" destOrd="0" parTransId="{F8251279-C656-403B-B2F8-506F16957BFC}" sibTransId="{73A5CF84-5023-43E2-BE83-E5FD97B8D35A}"/>
    <dgm:cxn modelId="{069DBBF7-A88C-438F-976E-15F0BC14AA70}" srcId="{1363885F-049A-40D9-9914-B0B7887E43DD}" destId="{060108E4-05A4-4E89-85C2-AD6549318EF5}" srcOrd="0" destOrd="0" parTransId="{2155D11D-D213-44F3-9B62-ED45E255CB0C}" sibTransId="{0BC97777-3582-4CA9-A28F-41474664EA67}"/>
    <dgm:cxn modelId="{784E33C1-CD93-4786-8EB9-C4B38474F3E3}" type="presOf" srcId="{9D52E75E-EF24-454E-98D5-FF078CB9AA88}" destId="{AD8347D1-2868-4E35-B35B-893832E25488}" srcOrd="0" destOrd="0" presId="urn:microsoft.com/office/officeart/2005/8/layout/vList5"/>
    <dgm:cxn modelId="{DE03284D-DF23-4B4D-8601-2D58717944C3}" type="presOf" srcId="{B5CA7004-0EB1-4FFD-B2B9-9EB9D60A60AD}" destId="{BABE9E35-E1CE-45A9-B4D9-224CD82346ED}" srcOrd="0" destOrd="0" presId="urn:microsoft.com/office/officeart/2005/8/layout/vList5"/>
    <dgm:cxn modelId="{D2547AE9-2995-4817-8CA7-E4F5F659E9C9}" type="presOf" srcId="{1363885F-049A-40D9-9914-B0B7887E43DD}" destId="{E64254CF-1F98-4A9B-A4AF-350F65424227}" srcOrd="0" destOrd="0" presId="urn:microsoft.com/office/officeart/2005/8/layout/vList5"/>
    <dgm:cxn modelId="{0BE9A885-8D0D-441A-AE09-00EBB0569B30}" type="presOf" srcId="{0787DCB2-40EA-4009-9A08-4463616D3E81}" destId="{7B64E04A-0864-4773-88FC-5E8F6FB778B8}" srcOrd="0" destOrd="0" presId="urn:microsoft.com/office/officeart/2005/8/layout/vList5"/>
    <dgm:cxn modelId="{7155497D-E90C-4CF7-9DCF-F9CC027E4860}" type="presOf" srcId="{16019998-A5DF-4DB6-9915-89B993E717B9}" destId="{55AB1B99-A0F4-42F8-97B0-2A9CED3C2AE5}" srcOrd="0" destOrd="0" presId="urn:microsoft.com/office/officeart/2005/8/layout/vList5"/>
    <dgm:cxn modelId="{D113E6E8-7732-478A-BBE6-A2D5A022C3C2}" srcId="{9D52E75E-EF24-454E-98D5-FF078CB9AA88}" destId="{1363885F-049A-40D9-9914-B0B7887E43DD}" srcOrd="2" destOrd="0" parTransId="{FC7AEB6C-0679-458C-AF42-61DD27CDC0C5}" sibTransId="{52E76209-3402-4CC1-8320-3E58D0A43DE4}"/>
    <dgm:cxn modelId="{F16F2130-FE28-42DF-9E2D-32A34CF7D9BD}" srcId="{9D52E75E-EF24-454E-98D5-FF078CB9AA88}" destId="{B5CA7004-0EB1-4FFD-B2B9-9EB9D60A60AD}" srcOrd="0" destOrd="0" parTransId="{814F689C-2283-4A74-A2D0-6C3FACCCFFBD}" sibTransId="{7FD7F66A-4855-418B-B025-A0686B456011}"/>
    <dgm:cxn modelId="{CE25657A-C391-47B4-B0F6-587EAF24D015}" srcId="{DF61AC4D-B64C-465F-AF2B-551FEF74ACA1}" destId="{0787DCB2-40EA-4009-9A08-4463616D3E81}" srcOrd="0" destOrd="0" parTransId="{B70C6F78-A0C3-4EA2-A5F6-3C94D3FCD897}" sibTransId="{1B65F7AE-4CDF-409A-8F65-804CBF766F27}"/>
    <dgm:cxn modelId="{B5E4FBFB-4DDB-4B36-9245-87D8F03E713C}" type="presOf" srcId="{060108E4-05A4-4E89-85C2-AD6549318EF5}" destId="{F89701F7-C32D-49B1-B638-7AE0B15A9AF6}" srcOrd="0" destOrd="0" presId="urn:microsoft.com/office/officeart/2005/8/layout/vList5"/>
    <dgm:cxn modelId="{DF5BC91A-898A-43C2-B3C2-34212D7BC3B0}" type="presOf" srcId="{DF61AC4D-B64C-465F-AF2B-551FEF74ACA1}" destId="{E2B3C1EE-0CCA-4BBC-82B7-3C9B61571DA5}" srcOrd="0" destOrd="0" presId="urn:microsoft.com/office/officeart/2005/8/layout/vList5"/>
    <dgm:cxn modelId="{F050E01A-CD16-4B5C-A175-A364FC3DAF6B}" type="presParOf" srcId="{AD8347D1-2868-4E35-B35B-893832E25488}" destId="{8104FAE5-5246-4A65-9029-BCD0D2A9E3A0}" srcOrd="0" destOrd="0" presId="urn:microsoft.com/office/officeart/2005/8/layout/vList5"/>
    <dgm:cxn modelId="{3428A015-24FD-46B4-8A84-AE2C56CD76DF}" type="presParOf" srcId="{8104FAE5-5246-4A65-9029-BCD0D2A9E3A0}" destId="{BABE9E35-E1CE-45A9-B4D9-224CD82346ED}" srcOrd="0" destOrd="0" presId="urn:microsoft.com/office/officeart/2005/8/layout/vList5"/>
    <dgm:cxn modelId="{077D3F66-D2DE-4A0C-96E1-0DA5E795E071}" type="presParOf" srcId="{8104FAE5-5246-4A65-9029-BCD0D2A9E3A0}" destId="{55AB1B99-A0F4-42F8-97B0-2A9CED3C2AE5}" srcOrd="1" destOrd="0" presId="urn:microsoft.com/office/officeart/2005/8/layout/vList5"/>
    <dgm:cxn modelId="{7E11117D-B0BC-43CC-B413-5D954058B019}" type="presParOf" srcId="{AD8347D1-2868-4E35-B35B-893832E25488}" destId="{B391985D-9194-44C9-A530-9C72E1BE8FE0}" srcOrd="1" destOrd="0" presId="urn:microsoft.com/office/officeart/2005/8/layout/vList5"/>
    <dgm:cxn modelId="{30B9CEEA-4216-4F10-85EA-EDD7A65B50F4}" type="presParOf" srcId="{AD8347D1-2868-4E35-B35B-893832E25488}" destId="{82847A27-2278-4440-A05F-9B07EF5372EB}" srcOrd="2" destOrd="0" presId="urn:microsoft.com/office/officeart/2005/8/layout/vList5"/>
    <dgm:cxn modelId="{DCB39A9F-F2FC-45EB-AD63-E610B0CA946B}" type="presParOf" srcId="{82847A27-2278-4440-A05F-9B07EF5372EB}" destId="{E2B3C1EE-0CCA-4BBC-82B7-3C9B61571DA5}" srcOrd="0" destOrd="0" presId="urn:microsoft.com/office/officeart/2005/8/layout/vList5"/>
    <dgm:cxn modelId="{4F3CFED6-E72B-4620-A506-D95D913880D9}" type="presParOf" srcId="{82847A27-2278-4440-A05F-9B07EF5372EB}" destId="{7B64E04A-0864-4773-88FC-5E8F6FB778B8}" srcOrd="1" destOrd="0" presId="urn:microsoft.com/office/officeart/2005/8/layout/vList5"/>
    <dgm:cxn modelId="{A49E919E-C844-4481-8339-D5A4B4B88876}" type="presParOf" srcId="{AD8347D1-2868-4E35-B35B-893832E25488}" destId="{C0E0B88C-8916-44C1-AE2C-8E92F9A6A05B}" srcOrd="3" destOrd="0" presId="urn:microsoft.com/office/officeart/2005/8/layout/vList5"/>
    <dgm:cxn modelId="{39CDAEF9-9501-4FF1-A0C3-CBFB371F6DF2}" type="presParOf" srcId="{AD8347D1-2868-4E35-B35B-893832E25488}" destId="{BE2A2142-D03E-4599-83BD-72F24A342FA7}" srcOrd="4" destOrd="0" presId="urn:microsoft.com/office/officeart/2005/8/layout/vList5"/>
    <dgm:cxn modelId="{5832F3D4-29DE-4F9A-A6E7-1346CE5D35BC}" type="presParOf" srcId="{BE2A2142-D03E-4599-83BD-72F24A342FA7}" destId="{E64254CF-1F98-4A9B-A4AF-350F65424227}" srcOrd="0" destOrd="0" presId="urn:microsoft.com/office/officeart/2005/8/layout/vList5"/>
    <dgm:cxn modelId="{D5DF19EA-601A-47F8-8CEF-891473996092}" type="presParOf" srcId="{BE2A2142-D03E-4599-83BD-72F24A342FA7}" destId="{F89701F7-C32D-49B1-B638-7AE0B15A9A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AD0CB-989C-48AE-B5DF-7B496F9067CC}" type="doc">
      <dgm:prSet loTypeId="urn:microsoft.com/office/officeart/2005/8/layout/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900D112-8F43-4BD1-A287-35E8A4D8066D}">
      <dgm:prSet phldrT="[Текст]" custT="1"/>
      <dgm:spPr/>
      <dgm:t>
        <a:bodyPr/>
        <a:lstStyle/>
        <a:p>
          <a:r>
            <a:rPr lang="ru-RU" sz="1600" b="1" dirty="0" smtClean="0">
              <a:latin typeface="+mj-lt"/>
            </a:rPr>
            <a:t>АНКЕТИРОВАНИЕ</a:t>
          </a:r>
          <a:endParaRPr lang="ru-RU" sz="1400" b="1" dirty="0">
            <a:latin typeface="+mj-lt"/>
          </a:endParaRPr>
        </a:p>
      </dgm:t>
    </dgm:pt>
    <dgm:pt modelId="{60635D3B-A7AA-4A91-AC4F-0CC85EF0FF21}" type="parTrans" cxnId="{2BA60004-0502-4137-965D-D5965948B348}">
      <dgm:prSet/>
      <dgm:spPr/>
      <dgm:t>
        <a:bodyPr/>
        <a:lstStyle/>
        <a:p>
          <a:endParaRPr lang="ru-RU"/>
        </a:p>
      </dgm:t>
    </dgm:pt>
    <dgm:pt modelId="{0BA3C410-60F7-4D11-AC63-545926771DE2}" type="sibTrans" cxnId="{2BA60004-0502-4137-965D-D5965948B348}">
      <dgm:prSet/>
      <dgm:spPr/>
      <dgm:t>
        <a:bodyPr/>
        <a:lstStyle/>
        <a:p>
          <a:endParaRPr lang="ru-RU"/>
        </a:p>
      </dgm:t>
    </dgm:pt>
    <dgm:pt modelId="{297487C2-4DC9-48DB-BFFF-A410C40F0AE2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ПЛАН МЕТОДИЧЕСКОЙ РАБОТЫ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4E41574-567C-4DB6-8ACE-9A8285F1AF04}" type="parTrans" cxnId="{ECB76206-033C-40B5-BA5E-D614AF3DCE6A}">
      <dgm:prSet/>
      <dgm:spPr/>
      <dgm:t>
        <a:bodyPr/>
        <a:lstStyle/>
        <a:p>
          <a:endParaRPr lang="ru-RU"/>
        </a:p>
      </dgm:t>
    </dgm:pt>
    <dgm:pt modelId="{EEB3447C-A8CD-401F-BE51-4B6A91DE838A}" type="sibTrans" cxnId="{ECB76206-033C-40B5-BA5E-D614AF3DCE6A}">
      <dgm:prSet/>
      <dgm:spPr/>
      <dgm:t>
        <a:bodyPr/>
        <a:lstStyle/>
        <a:p>
          <a:endParaRPr lang="ru-RU"/>
        </a:p>
      </dgm:t>
    </dgm:pt>
    <dgm:pt modelId="{86FFCD9E-8804-498C-9AE5-A0131AC79D00}">
      <dgm:prSet custT="1"/>
      <dgm:spPr/>
      <dgm:t>
        <a:bodyPr/>
        <a:lstStyle/>
        <a:p>
          <a:r>
            <a:rPr lang="ru-RU" sz="1600" b="1" dirty="0" smtClean="0">
              <a:latin typeface="+mj-lt"/>
            </a:rPr>
            <a:t>РАБОЧАЯ ГРУППА</a:t>
          </a:r>
          <a:endParaRPr lang="ru-RU" sz="1600" b="1" dirty="0">
            <a:latin typeface="+mj-lt"/>
          </a:endParaRPr>
        </a:p>
      </dgm:t>
    </dgm:pt>
    <dgm:pt modelId="{3621E850-B3C1-4170-824F-0C31D6369D2E}" type="parTrans" cxnId="{3D0A51F9-BE28-4C78-A656-C9734B4C6382}">
      <dgm:prSet/>
      <dgm:spPr/>
      <dgm:t>
        <a:bodyPr/>
        <a:lstStyle/>
        <a:p>
          <a:endParaRPr lang="ru-RU"/>
        </a:p>
      </dgm:t>
    </dgm:pt>
    <dgm:pt modelId="{5ADE0051-526E-4269-AC90-F8401916EAD7}" type="sibTrans" cxnId="{3D0A51F9-BE28-4C78-A656-C9734B4C6382}">
      <dgm:prSet/>
      <dgm:spPr/>
      <dgm:t>
        <a:bodyPr/>
        <a:lstStyle/>
        <a:p>
          <a:endParaRPr lang="ru-RU"/>
        </a:p>
      </dgm:t>
    </dgm:pt>
    <dgm:pt modelId="{0EED0BCA-106D-41F0-8529-8C9BCE5AEE31}">
      <dgm:prSet custT="1"/>
      <dgm:spPr/>
      <dgm:t>
        <a:bodyPr/>
        <a:lstStyle/>
        <a:p>
          <a:r>
            <a:rPr lang="ru-RU" sz="1600" b="1" dirty="0" smtClean="0">
              <a:latin typeface="+mj-lt"/>
            </a:rPr>
            <a:t>КУРСЬ</a:t>
          </a:r>
          <a:r>
            <a:rPr lang="en-US" sz="1600" b="1" dirty="0" smtClean="0">
              <a:latin typeface="+mj-lt"/>
            </a:rPr>
            <a:t>I</a:t>
          </a:r>
          <a:r>
            <a:rPr lang="ru-RU" sz="1600" b="1" dirty="0" smtClean="0">
              <a:latin typeface="+mj-lt"/>
            </a:rPr>
            <a:t> ПОВЬ</a:t>
          </a:r>
          <a:r>
            <a:rPr lang="en-US" sz="1600" b="1" dirty="0" smtClean="0">
              <a:latin typeface="+mj-lt"/>
            </a:rPr>
            <a:t>I</a:t>
          </a:r>
          <a:r>
            <a:rPr lang="ru-RU" sz="1600" b="1" dirty="0" smtClean="0">
              <a:latin typeface="+mj-lt"/>
            </a:rPr>
            <a:t>ШЕНИЯ КВАЛИФИКАЦИИ</a:t>
          </a:r>
        </a:p>
      </dgm:t>
    </dgm:pt>
    <dgm:pt modelId="{4F2EFF43-8646-4A69-AC6A-AC5AED833E2C}" type="parTrans" cxnId="{0C2140A9-555C-4C96-9340-AFF876D4A3AF}">
      <dgm:prSet/>
      <dgm:spPr/>
      <dgm:t>
        <a:bodyPr/>
        <a:lstStyle/>
        <a:p>
          <a:endParaRPr lang="ru-RU"/>
        </a:p>
      </dgm:t>
    </dgm:pt>
    <dgm:pt modelId="{8B624754-EB84-4610-821E-5D277950C2B0}" type="sibTrans" cxnId="{0C2140A9-555C-4C96-9340-AFF876D4A3AF}">
      <dgm:prSet/>
      <dgm:spPr/>
      <dgm:t>
        <a:bodyPr/>
        <a:lstStyle/>
        <a:p>
          <a:endParaRPr lang="ru-RU"/>
        </a:p>
      </dgm:t>
    </dgm:pt>
    <dgm:pt modelId="{1679B661-9EEC-477B-B547-C7B8AF037380}">
      <dgm:prSet custT="1"/>
      <dgm:spPr/>
      <dgm:t>
        <a:bodyPr/>
        <a:lstStyle/>
        <a:p>
          <a:r>
            <a:rPr lang="ru-RU" sz="1600" b="1" dirty="0" smtClean="0">
              <a:latin typeface="+mj-lt"/>
            </a:rPr>
            <a:t>ВЗАИМОДЕЙСТВИЕ</a:t>
          </a:r>
          <a:br>
            <a:rPr lang="ru-RU" sz="1600" b="1" dirty="0" smtClean="0">
              <a:latin typeface="+mj-lt"/>
            </a:rPr>
          </a:br>
          <a:r>
            <a:rPr lang="ru-RU" sz="1600" b="1" dirty="0" smtClean="0">
              <a:latin typeface="+mj-lt"/>
            </a:rPr>
            <a:t>С ОРГАНИЗАЦИЯМИ-ПАРТНЕРАМИ</a:t>
          </a:r>
          <a:endParaRPr lang="ru-RU" sz="1600" b="1" dirty="0">
            <a:latin typeface="+mj-lt"/>
          </a:endParaRPr>
        </a:p>
      </dgm:t>
    </dgm:pt>
    <dgm:pt modelId="{1BC19108-1E38-4668-8D65-D614DBE56AFC}" type="parTrans" cxnId="{C9FBC9D1-CA9B-4849-B1B2-552B5944B533}">
      <dgm:prSet/>
      <dgm:spPr/>
      <dgm:t>
        <a:bodyPr/>
        <a:lstStyle/>
        <a:p>
          <a:endParaRPr lang="ru-RU"/>
        </a:p>
      </dgm:t>
    </dgm:pt>
    <dgm:pt modelId="{7841443A-B670-4B9C-91D2-0548513A9B0E}" type="sibTrans" cxnId="{C9FBC9D1-CA9B-4849-B1B2-552B5944B533}">
      <dgm:prSet/>
      <dgm:spPr/>
      <dgm:t>
        <a:bodyPr/>
        <a:lstStyle/>
        <a:p>
          <a:endParaRPr lang="ru-RU"/>
        </a:p>
      </dgm:t>
    </dgm:pt>
    <dgm:pt modelId="{4FF25324-11BC-4F0B-88F8-DDC5AB291597}" type="pres">
      <dgm:prSet presAssocID="{4C5AD0CB-989C-48AE-B5DF-7B496F9067CC}" presName="diagram" presStyleCnt="0">
        <dgm:presLayoutVars>
          <dgm:dir/>
          <dgm:resizeHandles val="exact"/>
        </dgm:presLayoutVars>
      </dgm:prSet>
      <dgm:spPr/>
    </dgm:pt>
    <dgm:pt modelId="{FBB0AC94-0D04-41D1-AFF3-D98FB6CB53AD}" type="pres">
      <dgm:prSet presAssocID="{4900D112-8F43-4BD1-A287-35E8A4D806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7FA55-239B-4D13-9B6B-27FAC1C221EA}" type="pres">
      <dgm:prSet presAssocID="{0BA3C410-60F7-4D11-AC63-545926771DE2}" presName="sibTrans" presStyleLbl="sibTrans2D1" presStyleIdx="0" presStyleCnt="4"/>
      <dgm:spPr/>
    </dgm:pt>
    <dgm:pt modelId="{CF767061-C617-4439-96D0-E4B4DDDFDA10}" type="pres">
      <dgm:prSet presAssocID="{0BA3C410-60F7-4D11-AC63-545926771DE2}" presName="connectorText" presStyleLbl="sibTrans2D1" presStyleIdx="0" presStyleCnt="4"/>
      <dgm:spPr/>
    </dgm:pt>
    <dgm:pt modelId="{2B02C853-6652-4D45-920C-31AFA92E0273}" type="pres">
      <dgm:prSet presAssocID="{86FFCD9E-8804-498C-9AE5-A0131AC79D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30847-C1C8-415C-A5D0-94B75BE55C0A}" type="pres">
      <dgm:prSet presAssocID="{5ADE0051-526E-4269-AC90-F8401916EAD7}" presName="sibTrans" presStyleLbl="sibTrans2D1" presStyleIdx="1" presStyleCnt="4"/>
      <dgm:spPr/>
    </dgm:pt>
    <dgm:pt modelId="{2B999B6E-0C9F-4466-AA51-608D5A747ABE}" type="pres">
      <dgm:prSet presAssocID="{5ADE0051-526E-4269-AC90-F8401916EAD7}" presName="connectorText" presStyleLbl="sibTrans2D1" presStyleIdx="1" presStyleCnt="4"/>
      <dgm:spPr/>
    </dgm:pt>
    <dgm:pt modelId="{B4E1A301-7AFA-4BCC-A1D3-5C00DC2D1ACE}" type="pres">
      <dgm:prSet presAssocID="{297487C2-4DC9-48DB-BFFF-A410C40F0A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9A8C1-30FA-41F0-8BBF-C30795FAF4CB}" type="pres">
      <dgm:prSet presAssocID="{EEB3447C-A8CD-401F-BE51-4B6A91DE838A}" presName="sibTrans" presStyleLbl="sibTrans2D1" presStyleIdx="2" presStyleCnt="4" custAng="20669795" custLinFactNeighborX="1462" custLinFactNeighborY="1482"/>
      <dgm:spPr/>
    </dgm:pt>
    <dgm:pt modelId="{E457164B-1D66-40A2-867A-B2EA515B6734}" type="pres">
      <dgm:prSet presAssocID="{EEB3447C-A8CD-401F-BE51-4B6A91DE838A}" presName="connectorText" presStyleLbl="sibTrans2D1" presStyleIdx="2" presStyleCnt="4"/>
      <dgm:spPr/>
    </dgm:pt>
    <dgm:pt modelId="{00030C6E-3252-4F36-8949-B1AB52268DA8}" type="pres">
      <dgm:prSet presAssocID="{1679B661-9EEC-477B-B547-C7B8AF037380}" presName="node" presStyleLbl="node1" presStyleIdx="3" presStyleCnt="5" custScaleX="118326" custLinFactNeighborX="-18372" custLinFactNeighborY="-1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4AA9A-9C78-47E6-B855-B60220DBB763}" type="pres">
      <dgm:prSet presAssocID="{7841443A-B670-4B9C-91D2-0548513A9B0E}" presName="sibTrans" presStyleLbl="sibTrans2D1" presStyleIdx="3" presStyleCnt="4" custScaleX="84823" custScaleY="96870" custLinFactNeighborX="-30526" custLinFactNeighborY="1482"/>
      <dgm:spPr/>
    </dgm:pt>
    <dgm:pt modelId="{65936779-9809-41A3-B852-E3B89AAE008B}" type="pres">
      <dgm:prSet presAssocID="{7841443A-B670-4B9C-91D2-0548513A9B0E}" presName="connectorText" presStyleLbl="sibTrans2D1" presStyleIdx="3" presStyleCnt="4"/>
      <dgm:spPr/>
    </dgm:pt>
    <dgm:pt modelId="{BF3A69B3-55D6-41C2-A330-5670183F4EFE}" type="pres">
      <dgm:prSet presAssocID="{0EED0BCA-106D-41F0-8529-8C9BCE5AEE31}" presName="node" presStyleLbl="node1" presStyleIdx="4" presStyleCnt="5" custScaleX="114550" custLinFactNeighborX="-71284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DD53C0-DE4F-4078-8609-EDC7FA2DA284}" type="presOf" srcId="{0BA3C410-60F7-4D11-AC63-545926771DE2}" destId="{CF767061-C617-4439-96D0-E4B4DDDFDA10}" srcOrd="1" destOrd="0" presId="urn:microsoft.com/office/officeart/2005/8/layout/process5"/>
    <dgm:cxn modelId="{ECB76206-033C-40B5-BA5E-D614AF3DCE6A}" srcId="{4C5AD0CB-989C-48AE-B5DF-7B496F9067CC}" destId="{297487C2-4DC9-48DB-BFFF-A410C40F0AE2}" srcOrd="2" destOrd="0" parTransId="{94E41574-567C-4DB6-8ACE-9A8285F1AF04}" sibTransId="{EEB3447C-A8CD-401F-BE51-4B6A91DE838A}"/>
    <dgm:cxn modelId="{5F00E465-B69E-472A-8883-2DAA25DC1597}" type="presOf" srcId="{EEB3447C-A8CD-401F-BE51-4B6A91DE838A}" destId="{FFB9A8C1-30FA-41F0-8BBF-C30795FAF4CB}" srcOrd="0" destOrd="0" presId="urn:microsoft.com/office/officeart/2005/8/layout/process5"/>
    <dgm:cxn modelId="{AB5F6802-06DC-4E35-906D-C9A8AEFB4CA8}" type="presOf" srcId="{5ADE0051-526E-4269-AC90-F8401916EAD7}" destId="{89230847-C1C8-415C-A5D0-94B75BE55C0A}" srcOrd="0" destOrd="0" presId="urn:microsoft.com/office/officeart/2005/8/layout/process5"/>
    <dgm:cxn modelId="{0C2140A9-555C-4C96-9340-AFF876D4A3AF}" srcId="{4C5AD0CB-989C-48AE-B5DF-7B496F9067CC}" destId="{0EED0BCA-106D-41F0-8529-8C9BCE5AEE31}" srcOrd="4" destOrd="0" parTransId="{4F2EFF43-8646-4A69-AC6A-AC5AED833E2C}" sibTransId="{8B624754-EB84-4610-821E-5D277950C2B0}"/>
    <dgm:cxn modelId="{C334D647-FE84-4A47-B19E-DAEE9179CCC2}" type="presOf" srcId="{7841443A-B670-4B9C-91D2-0548513A9B0E}" destId="{65936779-9809-41A3-B852-E3B89AAE008B}" srcOrd="1" destOrd="0" presId="urn:microsoft.com/office/officeart/2005/8/layout/process5"/>
    <dgm:cxn modelId="{D6931405-B87E-4A90-A571-262E3B46E84D}" type="presOf" srcId="{0BA3C410-60F7-4D11-AC63-545926771DE2}" destId="{9EF7FA55-239B-4D13-9B6B-27FAC1C221EA}" srcOrd="0" destOrd="0" presId="urn:microsoft.com/office/officeart/2005/8/layout/process5"/>
    <dgm:cxn modelId="{9D1E1D0F-3668-4274-BBE7-035C3F2FA3A9}" type="presOf" srcId="{1679B661-9EEC-477B-B547-C7B8AF037380}" destId="{00030C6E-3252-4F36-8949-B1AB52268DA8}" srcOrd="0" destOrd="0" presId="urn:microsoft.com/office/officeart/2005/8/layout/process5"/>
    <dgm:cxn modelId="{4C5AB3B1-FD1F-4E32-8420-9ED5C28DA954}" type="presOf" srcId="{4900D112-8F43-4BD1-A287-35E8A4D8066D}" destId="{FBB0AC94-0D04-41D1-AFF3-D98FB6CB53AD}" srcOrd="0" destOrd="0" presId="urn:microsoft.com/office/officeart/2005/8/layout/process5"/>
    <dgm:cxn modelId="{489AD889-05A5-4F49-B26F-86E23D7075D5}" type="presOf" srcId="{EEB3447C-A8CD-401F-BE51-4B6A91DE838A}" destId="{E457164B-1D66-40A2-867A-B2EA515B6734}" srcOrd="1" destOrd="0" presId="urn:microsoft.com/office/officeart/2005/8/layout/process5"/>
    <dgm:cxn modelId="{2BA60004-0502-4137-965D-D5965948B348}" srcId="{4C5AD0CB-989C-48AE-B5DF-7B496F9067CC}" destId="{4900D112-8F43-4BD1-A287-35E8A4D8066D}" srcOrd="0" destOrd="0" parTransId="{60635D3B-A7AA-4A91-AC4F-0CC85EF0FF21}" sibTransId="{0BA3C410-60F7-4D11-AC63-545926771DE2}"/>
    <dgm:cxn modelId="{A0064C76-2E31-4773-BCD7-929199067CB7}" type="presOf" srcId="{297487C2-4DC9-48DB-BFFF-A410C40F0AE2}" destId="{B4E1A301-7AFA-4BCC-A1D3-5C00DC2D1ACE}" srcOrd="0" destOrd="0" presId="urn:microsoft.com/office/officeart/2005/8/layout/process5"/>
    <dgm:cxn modelId="{3359F5B8-C19E-4A42-8C94-0D764A672101}" type="presOf" srcId="{86FFCD9E-8804-498C-9AE5-A0131AC79D00}" destId="{2B02C853-6652-4D45-920C-31AFA92E0273}" srcOrd="0" destOrd="0" presId="urn:microsoft.com/office/officeart/2005/8/layout/process5"/>
    <dgm:cxn modelId="{AF818E13-413B-4703-9EB8-F876CE2BE3E5}" type="presOf" srcId="{7841443A-B670-4B9C-91D2-0548513A9B0E}" destId="{64A4AA9A-9C78-47E6-B855-B60220DBB763}" srcOrd="0" destOrd="0" presId="urn:microsoft.com/office/officeart/2005/8/layout/process5"/>
    <dgm:cxn modelId="{C0487728-7DDA-487A-B34B-CCD10B393176}" type="presOf" srcId="{4C5AD0CB-989C-48AE-B5DF-7B496F9067CC}" destId="{4FF25324-11BC-4F0B-88F8-DDC5AB291597}" srcOrd="0" destOrd="0" presId="urn:microsoft.com/office/officeart/2005/8/layout/process5"/>
    <dgm:cxn modelId="{0F3CB133-38C7-493E-A462-6C50D61858AA}" type="presOf" srcId="{5ADE0051-526E-4269-AC90-F8401916EAD7}" destId="{2B999B6E-0C9F-4466-AA51-608D5A747ABE}" srcOrd="1" destOrd="0" presId="urn:microsoft.com/office/officeart/2005/8/layout/process5"/>
    <dgm:cxn modelId="{40148E30-A833-4239-ADF7-3AEECDCE90D0}" type="presOf" srcId="{0EED0BCA-106D-41F0-8529-8C9BCE5AEE31}" destId="{BF3A69B3-55D6-41C2-A330-5670183F4EFE}" srcOrd="0" destOrd="0" presId="urn:microsoft.com/office/officeart/2005/8/layout/process5"/>
    <dgm:cxn modelId="{3D0A51F9-BE28-4C78-A656-C9734B4C6382}" srcId="{4C5AD0CB-989C-48AE-B5DF-7B496F9067CC}" destId="{86FFCD9E-8804-498C-9AE5-A0131AC79D00}" srcOrd="1" destOrd="0" parTransId="{3621E850-B3C1-4170-824F-0C31D6369D2E}" sibTransId="{5ADE0051-526E-4269-AC90-F8401916EAD7}"/>
    <dgm:cxn modelId="{C9FBC9D1-CA9B-4849-B1B2-552B5944B533}" srcId="{4C5AD0CB-989C-48AE-B5DF-7B496F9067CC}" destId="{1679B661-9EEC-477B-B547-C7B8AF037380}" srcOrd="3" destOrd="0" parTransId="{1BC19108-1E38-4668-8D65-D614DBE56AFC}" sibTransId="{7841443A-B670-4B9C-91D2-0548513A9B0E}"/>
    <dgm:cxn modelId="{022C2DF6-066B-4AA2-9E5B-EDDD5E20A5E1}" type="presParOf" srcId="{4FF25324-11BC-4F0B-88F8-DDC5AB291597}" destId="{FBB0AC94-0D04-41D1-AFF3-D98FB6CB53AD}" srcOrd="0" destOrd="0" presId="urn:microsoft.com/office/officeart/2005/8/layout/process5"/>
    <dgm:cxn modelId="{06B48957-A52A-4BF4-8622-4AFE6221BA89}" type="presParOf" srcId="{4FF25324-11BC-4F0B-88F8-DDC5AB291597}" destId="{9EF7FA55-239B-4D13-9B6B-27FAC1C221EA}" srcOrd="1" destOrd="0" presId="urn:microsoft.com/office/officeart/2005/8/layout/process5"/>
    <dgm:cxn modelId="{769E31F3-C887-4DF4-9485-A2ED18D84448}" type="presParOf" srcId="{9EF7FA55-239B-4D13-9B6B-27FAC1C221EA}" destId="{CF767061-C617-4439-96D0-E4B4DDDFDA10}" srcOrd="0" destOrd="0" presId="urn:microsoft.com/office/officeart/2005/8/layout/process5"/>
    <dgm:cxn modelId="{626BDF8E-2F17-4E2A-9049-DA0D79B8CF45}" type="presParOf" srcId="{4FF25324-11BC-4F0B-88F8-DDC5AB291597}" destId="{2B02C853-6652-4D45-920C-31AFA92E0273}" srcOrd="2" destOrd="0" presId="urn:microsoft.com/office/officeart/2005/8/layout/process5"/>
    <dgm:cxn modelId="{D07D16B5-FE32-4B8A-A5A1-B26F36BC805F}" type="presParOf" srcId="{4FF25324-11BC-4F0B-88F8-DDC5AB291597}" destId="{89230847-C1C8-415C-A5D0-94B75BE55C0A}" srcOrd="3" destOrd="0" presId="urn:microsoft.com/office/officeart/2005/8/layout/process5"/>
    <dgm:cxn modelId="{ABE84980-2206-45BC-8C0A-01CB0CDF0F9E}" type="presParOf" srcId="{89230847-C1C8-415C-A5D0-94B75BE55C0A}" destId="{2B999B6E-0C9F-4466-AA51-608D5A747ABE}" srcOrd="0" destOrd="0" presId="urn:microsoft.com/office/officeart/2005/8/layout/process5"/>
    <dgm:cxn modelId="{2CDE50C0-39CE-47FC-867F-184235C6E6B3}" type="presParOf" srcId="{4FF25324-11BC-4F0B-88F8-DDC5AB291597}" destId="{B4E1A301-7AFA-4BCC-A1D3-5C00DC2D1ACE}" srcOrd="4" destOrd="0" presId="urn:microsoft.com/office/officeart/2005/8/layout/process5"/>
    <dgm:cxn modelId="{942A7F26-87A3-42A5-8B37-65B83F6068A4}" type="presParOf" srcId="{4FF25324-11BC-4F0B-88F8-DDC5AB291597}" destId="{FFB9A8C1-30FA-41F0-8BBF-C30795FAF4CB}" srcOrd="5" destOrd="0" presId="urn:microsoft.com/office/officeart/2005/8/layout/process5"/>
    <dgm:cxn modelId="{8A12BC62-EEC1-4312-924C-268D5451DBCE}" type="presParOf" srcId="{FFB9A8C1-30FA-41F0-8BBF-C30795FAF4CB}" destId="{E457164B-1D66-40A2-867A-B2EA515B6734}" srcOrd="0" destOrd="0" presId="urn:microsoft.com/office/officeart/2005/8/layout/process5"/>
    <dgm:cxn modelId="{FDFCC272-B0C0-41E0-A038-C9B2BF4F7461}" type="presParOf" srcId="{4FF25324-11BC-4F0B-88F8-DDC5AB291597}" destId="{00030C6E-3252-4F36-8949-B1AB52268DA8}" srcOrd="6" destOrd="0" presId="urn:microsoft.com/office/officeart/2005/8/layout/process5"/>
    <dgm:cxn modelId="{87E1C32F-5C78-4210-9290-2221A191E5B1}" type="presParOf" srcId="{4FF25324-11BC-4F0B-88F8-DDC5AB291597}" destId="{64A4AA9A-9C78-47E6-B855-B60220DBB763}" srcOrd="7" destOrd="0" presId="urn:microsoft.com/office/officeart/2005/8/layout/process5"/>
    <dgm:cxn modelId="{42FFBFCB-FF69-4376-A200-38B55576A42E}" type="presParOf" srcId="{64A4AA9A-9C78-47E6-B855-B60220DBB763}" destId="{65936779-9809-41A3-B852-E3B89AAE008B}" srcOrd="0" destOrd="0" presId="urn:microsoft.com/office/officeart/2005/8/layout/process5"/>
    <dgm:cxn modelId="{94D31FDA-6944-4DA0-9216-19E01A6B49A4}" type="presParOf" srcId="{4FF25324-11BC-4F0B-88F8-DDC5AB291597}" destId="{BF3A69B3-55D6-41C2-A330-5670183F4EF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5C329-FC0F-4EC4-BE1F-1DCB33EF0353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FAF737F-84A0-432E-B835-F9296D874EC1}">
      <dgm:prSet custT="1"/>
      <dgm:spPr/>
      <dgm:t>
        <a:bodyPr/>
        <a:lstStyle/>
        <a:p>
          <a:pPr algn="ctr"/>
          <a:r>
            <a:rPr lang="ru-RU" sz="1800" b="1" dirty="0" smtClean="0">
              <a:latin typeface="+mj-lt"/>
            </a:rPr>
            <a:t>консультирование</a:t>
          </a:r>
          <a:endParaRPr lang="ru-RU" sz="1800" b="1" dirty="0">
            <a:latin typeface="+mj-lt"/>
          </a:endParaRPr>
        </a:p>
      </dgm:t>
    </dgm:pt>
    <dgm:pt modelId="{75B95B31-49EF-4ED6-B985-9DB8AFFFA134}" type="parTrans" cxnId="{3FC893D8-C413-442E-860D-62302D11CA1C}">
      <dgm:prSet/>
      <dgm:spPr/>
      <dgm:t>
        <a:bodyPr/>
        <a:lstStyle/>
        <a:p>
          <a:endParaRPr lang="ru-RU"/>
        </a:p>
      </dgm:t>
    </dgm:pt>
    <dgm:pt modelId="{1C6D871C-0E45-4718-9A07-2CA9D33DA512}" type="sibTrans" cxnId="{3FC893D8-C413-442E-860D-62302D11CA1C}">
      <dgm:prSet/>
      <dgm:spPr/>
      <dgm:t>
        <a:bodyPr/>
        <a:lstStyle/>
        <a:p>
          <a:endParaRPr lang="ru-RU"/>
        </a:p>
      </dgm:t>
    </dgm:pt>
    <dgm:pt modelId="{B12A8EA9-9656-4E71-AA6D-02877432CB26}">
      <dgm:prSet custT="1"/>
      <dgm:spPr/>
      <dgm:t>
        <a:bodyPr/>
        <a:lstStyle/>
        <a:p>
          <a:pPr algn="ctr"/>
          <a:r>
            <a:rPr lang="ru-RU" sz="1800" b="1" dirty="0" smtClean="0">
              <a:latin typeface="+mj-lt"/>
            </a:rPr>
            <a:t>практико-ориентированная деятельность</a:t>
          </a:r>
          <a:endParaRPr lang="ru-RU" sz="1800" b="1" dirty="0">
            <a:latin typeface="+mj-lt"/>
          </a:endParaRPr>
        </a:p>
      </dgm:t>
    </dgm:pt>
    <dgm:pt modelId="{E568AFC7-03E9-46DD-823F-01C5CC4A5FF8}" type="parTrans" cxnId="{A6F9D1D2-B3B8-4AEB-BC88-52C8316F0CDB}">
      <dgm:prSet/>
      <dgm:spPr/>
      <dgm:t>
        <a:bodyPr/>
        <a:lstStyle/>
        <a:p>
          <a:endParaRPr lang="ru-RU"/>
        </a:p>
      </dgm:t>
    </dgm:pt>
    <dgm:pt modelId="{0055D643-2EC8-4669-B044-5B8A9634F63C}" type="sibTrans" cxnId="{A6F9D1D2-B3B8-4AEB-BC88-52C8316F0CDB}">
      <dgm:prSet/>
      <dgm:spPr/>
      <dgm:t>
        <a:bodyPr/>
        <a:lstStyle/>
        <a:p>
          <a:endParaRPr lang="ru-RU"/>
        </a:p>
      </dgm:t>
    </dgm:pt>
    <dgm:pt modelId="{78C1A992-9E6E-4C46-A882-58BB96530600}">
      <dgm:prSet custT="1"/>
      <dgm:spPr/>
      <dgm:t>
        <a:bodyPr/>
        <a:lstStyle/>
        <a:p>
          <a:pPr algn="ctr"/>
          <a:r>
            <a:rPr lang="ru-RU" sz="1800" b="1" dirty="0" smtClean="0">
              <a:latin typeface="+mj-lt"/>
            </a:rPr>
            <a:t>организация специальной среды</a:t>
          </a:r>
          <a:endParaRPr lang="ru-RU" sz="1800" b="1" dirty="0">
            <a:latin typeface="+mj-lt"/>
          </a:endParaRPr>
        </a:p>
      </dgm:t>
    </dgm:pt>
    <dgm:pt modelId="{77C2D132-E289-4D84-9027-D18FD967A940}" type="parTrans" cxnId="{AF9BA17B-ADD5-4C91-94DC-05D231B1E1F2}">
      <dgm:prSet/>
      <dgm:spPr/>
      <dgm:t>
        <a:bodyPr/>
        <a:lstStyle/>
        <a:p>
          <a:endParaRPr lang="ru-RU"/>
        </a:p>
      </dgm:t>
    </dgm:pt>
    <dgm:pt modelId="{C2A934A4-7565-44AA-B9FC-0F22F90AE7FB}" type="sibTrans" cxnId="{AF9BA17B-ADD5-4C91-94DC-05D231B1E1F2}">
      <dgm:prSet/>
      <dgm:spPr/>
      <dgm:t>
        <a:bodyPr/>
        <a:lstStyle/>
        <a:p>
          <a:endParaRPr lang="ru-RU"/>
        </a:p>
      </dgm:t>
    </dgm:pt>
    <dgm:pt modelId="{545B2B2D-1CF3-4B92-A7D1-75E7C0AD3B13}">
      <dgm:prSet custT="1"/>
      <dgm:spPr/>
      <dgm:t>
        <a:bodyPr/>
        <a:lstStyle/>
        <a:p>
          <a:pPr algn="ctr"/>
          <a:r>
            <a:rPr lang="ru-RU" sz="1800" b="1" dirty="0" smtClean="0">
              <a:latin typeface="+mj-lt"/>
            </a:rPr>
            <a:t>учебно-методическая работа</a:t>
          </a:r>
          <a:endParaRPr lang="ru-RU" sz="1800" b="1" dirty="0">
            <a:latin typeface="+mj-lt"/>
          </a:endParaRPr>
        </a:p>
      </dgm:t>
    </dgm:pt>
    <dgm:pt modelId="{CDF632FE-F2BE-4DE9-91CA-6BD925D58F83}" type="parTrans" cxnId="{DD3FD91D-22B9-41B9-B5EC-BA794F7D7813}">
      <dgm:prSet/>
      <dgm:spPr/>
      <dgm:t>
        <a:bodyPr/>
        <a:lstStyle/>
        <a:p>
          <a:endParaRPr lang="ru-RU"/>
        </a:p>
      </dgm:t>
    </dgm:pt>
    <dgm:pt modelId="{69C605DD-14B9-44CA-8DFE-9A49CDFB86A5}" type="sibTrans" cxnId="{DD3FD91D-22B9-41B9-B5EC-BA794F7D7813}">
      <dgm:prSet/>
      <dgm:spPr/>
      <dgm:t>
        <a:bodyPr/>
        <a:lstStyle/>
        <a:p>
          <a:endParaRPr lang="ru-RU"/>
        </a:p>
      </dgm:t>
    </dgm:pt>
    <dgm:pt modelId="{CAD4E31B-A4C7-4029-87DA-831C2B9EF26B}" type="pres">
      <dgm:prSet presAssocID="{2735C329-FC0F-4EC4-BE1F-1DCB33EF0353}" presName="linear" presStyleCnt="0">
        <dgm:presLayoutVars>
          <dgm:dir/>
          <dgm:animLvl val="lvl"/>
          <dgm:resizeHandles val="exact"/>
        </dgm:presLayoutVars>
      </dgm:prSet>
      <dgm:spPr/>
    </dgm:pt>
    <dgm:pt modelId="{5204DF18-AB28-478A-A845-19450D8FBF04}" type="pres">
      <dgm:prSet presAssocID="{4FAF737F-84A0-432E-B835-F9296D874EC1}" presName="parentLin" presStyleCnt="0"/>
      <dgm:spPr/>
    </dgm:pt>
    <dgm:pt modelId="{45E9F1AC-DA49-44E3-820E-8737F5E59FC0}" type="pres">
      <dgm:prSet presAssocID="{4FAF737F-84A0-432E-B835-F9296D874EC1}" presName="parentLeftMargin" presStyleLbl="node1" presStyleIdx="0" presStyleCnt="4"/>
      <dgm:spPr/>
    </dgm:pt>
    <dgm:pt modelId="{C228B5B6-FC17-4090-99E3-1DB2F473D5B6}" type="pres">
      <dgm:prSet presAssocID="{4FAF737F-84A0-432E-B835-F9296D874EC1}" presName="parentText" presStyleLbl="node1" presStyleIdx="0" presStyleCnt="4" custScaleX="127145" custScaleY="208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113D7-1E5A-402E-BD62-A2060744A78A}" type="pres">
      <dgm:prSet presAssocID="{4FAF737F-84A0-432E-B835-F9296D874EC1}" presName="negativeSpace" presStyleCnt="0"/>
      <dgm:spPr/>
    </dgm:pt>
    <dgm:pt modelId="{ED204F05-1A19-4EB1-BE03-8E37271EF3AF}" type="pres">
      <dgm:prSet presAssocID="{4FAF737F-84A0-432E-B835-F9296D874EC1}" presName="childText" presStyleLbl="conFgAcc1" presStyleIdx="0" presStyleCnt="4">
        <dgm:presLayoutVars>
          <dgm:bulletEnabled val="1"/>
        </dgm:presLayoutVars>
      </dgm:prSet>
      <dgm:spPr/>
    </dgm:pt>
    <dgm:pt modelId="{68D47442-E8B7-4964-A3ED-C025A77B34BC}" type="pres">
      <dgm:prSet presAssocID="{1C6D871C-0E45-4718-9A07-2CA9D33DA512}" presName="spaceBetweenRectangles" presStyleCnt="0"/>
      <dgm:spPr/>
    </dgm:pt>
    <dgm:pt modelId="{34575557-36BF-4D67-A38E-5B693862B3AB}" type="pres">
      <dgm:prSet presAssocID="{B12A8EA9-9656-4E71-AA6D-02877432CB26}" presName="parentLin" presStyleCnt="0"/>
      <dgm:spPr/>
    </dgm:pt>
    <dgm:pt modelId="{A2300716-D100-4C66-B0BE-FB0156D114D5}" type="pres">
      <dgm:prSet presAssocID="{B12A8EA9-9656-4E71-AA6D-02877432CB26}" presName="parentLeftMargin" presStyleLbl="node1" presStyleIdx="0" presStyleCnt="4"/>
      <dgm:spPr/>
    </dgm:pt>
    <dgm:pt modelId="{DE509517-DA4E-49A2-88D5-E6B72C17259D}" type="pres">
      <dgm:prSet presAssocID="{B12A8EA9-9656-4E71-AA6D-02877432CB26}" presName="parentText" presStyleLbl="node1" presStyleIdx="1" presStyleCnt="4" custScaleX="127145" custScaleY="208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A3EFF-BC34-43E5-B357-2E3ED5B703C6}" type="pres">
      <dgm:prSet presAssocID="{B12A8EA9-9656-4E71-AA6D-02877432CB26}" presName="negativeSpace" presStyleCnt="0"/>
      <dgm:spPr/>
    </dgm:pt>
    <dgm:pt modelId="{A096B2FB-686F-454D-94D1-004E2AA024D4}" type="pres">
      <dgm:prSet presAssocID="{B12A8EA9-9656-4E71-AA6D-02877432CB26}" presName="childText" presStyleLbl="conFgAcc1" presStyleIdx="1" presStyleCnt="4">
        <dgm:presLayoutVars>
          <dgm:bulletEnabled val="1"/>
        </dgm:presLayoutVars>
      </dgm:prSet>
      <dgm:spPr/>
    </dgm:pt>
    <dgm:pt modelId="{4D55B832-0201-4A13-8471-B24E85989D69}" type="pres">
      <dgm:prSet presAssocID="{0055D643-2EC8-4669-B044-5B8A9634F63C}" presName="spaceBetweenRectangles" presStyleCnt="0"/>
      <dgm:spPr/>
    </dgm:pt>
    <dgm:pt modelId="{3B381619-65EB-45BB-BE25-B027BF529967}" type="pres">
      <dgm:prSet presAssocID="{78C1A992-9E6E-4C46-A882-58BB96530600}" presName="parentLin" presStyleCnt="0"/>
      <dgm:spPr/>
    </dgm:pt>
    <dgm:pt modelId="{483D736A-BC4C-4A9D-AB64-A037B8E4BA14}" type="pres">
      <dgm:prSet presAssocID="{78C1A992-9E6E-4C46-A882-58BB96530600}" presName="parentLeftMargin" presStyleLbl="node1" presStyleIdx="1" presStyleCnt="4"/>
      <dgm:spPr/>
    </dgm:pt>
    <dgm:pt modelId="{33025D57-8692-469A-8466-81817F0E2CD1}" type="pres">
      <dgm:prSet presAssocID="{78C1A992-9E6E-4C46-A882-58BB96530600}" presName="parentText" presStyleLbl="node1" presStyleIdx="2" presStyleCnt="4" custScaleX="127145" custScaleY="208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DFA77-BF8F-4657-80F1-E7A9CF26E617}" type="pres">
      <dgm:prSet presAssocID="{78C1A992-9E6E-4C46-A882-58BB96530600}" presName="negativeSpace" presStyleCnt="0"/>
      <dgm:spPr/>
    </dgm:pt>
    <dgm:pt modelId="{3C86C550-AB84-4A2B-97C2-97A7D16412F8}" type="pres">
      <dgm:prSet presAssocID="{78C1A992-9E6E-4C46-A882-58BB96530600}" presName="childText" presStyleLbl="conFgAcc1" presStyleIdx="2" presStyleCnt="4">
        <dgm:presLayoutVars>
          <dgm:bulletEnabled val="1"/>
        </dgm:presLayoutVars>
      </dgm:prSet>
      <dgm:spPr/>
    </dgm:pt>
    <dgm:pt modelId="{135D8A50-21DC-45C9-83BC-BC8286101B63}" type="pres">
      <dgm:prSet presAssocID="{C2A934A4-7565-44AA-B9FC-0F22F90AE7FB}" presName="spaceBetweenRectangles" presStyleCnt="0"/>
      <dgm:spPr/>
    </dgm:pt>
    <dgm:pt modelId="{B51934BF-10B6-4C76-B86A-C9DD27BE503D}" type="pres">
      <dgm:prSet presAssocID="{545B2B2D-1CF3-4B92-A7D1-75E7C0AD3B13}" presName="parentLin" presStyleCnt="0"/>
      <dgm:spPr/>
    </dgm:pt>
    <dgm:pt modelId="{84AE63EB-C0BE-46DA-B38F-992D156BE4A0}" type="pres">
      <dgm:prSet presAssocID="{545B2B2D-1CF3-4B92-A7D1-75E7C0AD3B13}" presName="parentLeftMargin" presStyleLbl="node1" presStyleIdx="2" presStyleCnt="4"/>
      <dgm:spPr/>
    </dgm:pt>
    <dgm:pt modelId="{5F819D0A-F58A-4729-820C-E06F570561F5}" type="pres">
      <dgm:prSet presAssocID="{545B2B2D-1CF3-4B92-A7D1-75E7C0AD3B13}" presName="parentText" presStyleLbl="node1" presStyleIdx="3" presStyleCnt="4" custScaleX="127145" custScaleY="208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1AB7D-596F-4E15-8532-AECBCAEFAAA9}" type="pres">
      <dgm:prSet presAssocID="{545B2B2D-1CF3-4B92-A7D1-75E7C0AD3B13}" presName="negativeSpace" presStyleCnt="0"/>
      <dgm:spPr/>
    </dgm:pt>
    <dgm:pt modelId="{4BC942AF-FE8E-4997-8791-A2B0A28B69AB}" type="pres">
      <dgm:prSet presAssocID="{545B2B2D-1CF3-4B92-A7D1-75E7C0AD3B1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D60237C-130D-40BE-B004-91E28C4BA0AD}" type="presOf" srcId="{4FAF737F-84A0-432E-B835-F9296D874EC1}" destId="{45E9F1AC-DA49-44E3-820E-8737F5E59FC0}" srcOrd="0" destOrd="0" presId="urn:microsoft.com/office/officeart/2005/8/layout/list1"/>
    <dgm:cxn modelId="{A37293C1-13F7-4C2B-9C34-4477A46029C3}" type="presOf" srcId="{B12A8EA9-9656-4E71-AA6D-02877432CB26}" destId="{A2300716-D100-4C66-B0BE-FB0156D114D5}" srcOrd="0" destOrd="0" presId="urn:microsoft.com/office/officeart/2005/8/layout/list1"/>
    <dgm:cxn modelId="{A6F9D1D2-B3B8-4AEB-BC88-52C8316F0CDB}" srcId="{2735C329-FC0F-4EC4-BE1F-1DCB33EF0353}" destId="{B12A8EA9-9656-4E71-AA6D-02877432CB26}" srcOrd="1" destOrd="0" parTransId="{E568AFC7-03E9-46DD-823F-01C5CC4A5FF8}" sibTransId="{0055D643-2EC8-4669-B044-5B8A9634F63C}"/>
    <dgm:cxn modelId="{6BA7F841-3E8C-4ECC-B28A-5B84E1099DE3}" type="presOf" srcId="{B12A8EA9-9656-4E71-AA6D-02877432CB26}" destId="{DE509517-DA4E-49A2-88D5-E6B72C17259D}" srcOrd="1" destOrd="0" presId="urn:microsoft.com/office/officeart/2005/8/layout/list1"/>
    <dgm:cxn modelId="{C5064AF2-8A8E-438B-9688-0F64665EE336}" type="presOf" srcId="{78C1A992-9E6E-4C46-A882-58BB96530600}" destId="{483D736A-BC4C-4A9D-AB64-A037B8E4BA14}" srcOrd="0" destOrd="0" presId="urn:microsoft.com/office/officeart/2005/8/layout/list1"/>
    <dgm:cxn modelId="{DD3FD91D-22B9-41B9-B5EC-BA794F7D7813}" srcId="{2735C329-FC0F-4EC4-BE1F-1DCB33EF0353}" destId="{545B2B2D-1CF3-4B92-A7D1-75E7C0AD3B13}" srcOrd="3" destOrd="0" parTransId="{CDF632FE-F2BE-4DE9-91CA-6BD925D58F83}" sibTransId="{69C605DD-14B9-44CA-8DFE-9A49CDFB86A5}"/>
    <dgm:cxn modelId="{AF9BA17B-ADD5-4C91-94DC-05D231B1E1F2}" srcId="{2735C329-FC0F-4EC4-BE1F-1DCB33EF0353}" destId="{78C1A992-9E6E-4C46-A882-58BB96530600}" srcOrd="2" destOrd="0" parTransId="{77C2D132-E289-4D84-9027-D18FD967A940}" sibTransId="{C2A934A4-7565-44AA-B9FC-0F22F90AE7FB}"/>
    <dgm:cxn modelId="{014097B4-4D9D-482D-A42A-329BD2E05CB3}" type="presOf" srcId="{78C1A992-9E6E-4C46-A882-58BB96530600}" destId="{33025D57-8692-469A-8466-81817F0E2CD1}" srcOrd="1" destOrd="0" presId="urn:microsoft.com/office/officeart/2005/8/layout/list1"/>
    <dgm:cxn modelId="{18A564B9-1CBA-4DA4-AFED-3C38C5958AD1}" type="presOf" srcId="{4FAF737F-84A0-432E-B835-F9296D874EC1}" destId="{C228B5B6-FC17-4090-99E3-1DB2F473D5B6}" srcOrd="1" destOrd="0" presId="urn:microsoft.com/office/officeart/2005/8/layout/list1"/>
    <dgm:cxn modelId="{3FC893D8-C413-442E-860D-62302D11CA1C}" srcId="{2735C329-FC0F-4EC4-BE1F-1DCB33EF0353}" destId="{4FAF737F-84A0-432E-B835-F9296D874EC1}" srcOrd="0" destOrd="0" parTransId="{75B95B31-49EF-4ED6-B985-9DB8AFFFA134}" sibTransId="{1C6D871C-0E45-4718-9A07-2CA9D33DA512}"/>
    <dgm:cxn modelId="{600E232A-FAAD-415B-9623-40985C76504C}" type="presOf" srcId="{545B2B2D-1CF3-4B92-A7D1-75E7C0AD3B13}" destId="{84AE63EB-C0BE-46DA-B38F-992D156BE4A0}" srcOrd="0" destOrd="0" presId="urn:microsoft.com/office/officeart/2005/8/layout/list1"/>
    <dgm:cxn modelId="{F4B3C52B-92B2-438F-BE56-7756A9DAA986}" type="presOf" srcId="{2735C329-FC0F-4EC4-BE1F-1DCB33EF0353}" destId="{CAD4E31B-A4C7-4029-87DA-831C2B9EF26B}" srcOrd="0" destOrd="0" presId="urn:microsoft.com/office/officeart/2005/8/layout/list1"/>
    <dgm:cxn modelId="{1598F92D-7D4E-4E4F-995A-9341227C9739}" type="presOf" srcId="{545B2B2D-1CF3-4B92-A7D1-75E7C0AD3B13}" destId="{5F819D0A-F58A-4729-820C-E06F570561F5}" srcOrd="1" destOrd="0" presId="urn:microsoft.com/office/officeart/2005/8/layout/list1"/>
    <dgm:cxn modelId="{2FA143A9-C739-4D83-B3A9-EA01A4F5E08B}" type="presParOf" srcId="{CAD4E31B-A4C7-4029-87DA-831C2B9EF26B}" destId="{5204DF18-AB28-478A-A845-19450D8FBF04}" srcOrd="0" destOrd="0" presId="urn:microsoft.com/office/officeart/2005/8/layout/list1"/>
    <dgm:cxn modelId="{3C6D455D-7E56-42A2-A2DF-0F8B08B3CEB0}" type="presParOf" srcId="{5204DF18-AB28-478A-A845-19450D8FBF04}" destId="{45E9F1AC-DA49-44E3-820E-8737F5E59FC0}" srcOrd="0" destOrd="0" presId="urn:microsoft.com/office/officeart/2005/8/layout/list1"/>
    <dgm:cxn modelId="{4E673B10-888A-4072-80C5-427C4E305FDE}" type="presParOf" srcId="{5204DF18-AB28-478A-A845-19450D8FBF04}" destId="{C228B5B6-FC17-4090-99E3-1DB2F473D5B6}" srcOrd="1" destOrd="0" presId="urn:microsoft.com/office/officeart/2005/8/layout/list1"/>
    <dgm:cxn modelId="{DF28C948-3839-43B6-96C0-C7FBC2EF4522}" type="presParOf" srcId="{CAD4E31B-A4C7-4029-87DA-831C2B9EF26B}" destId="{E8C113D7-1E5A-402E-BD62-A2060744A78A}" srcOrd="1" destOrd="0" presId="urn:microsoft.com/office/officeart/2005/8/layout/list1"/>
    <dgm:cxn modelId="{2879A3D3-3D8F-4B7C-AEA0-F16D6D330F09}" type="presParOf" srcId="{CAD4E31B-A4C7-4029-87DA-831C2B9EF26B}" destId="{ED204F05-1A19-4EB1-BE03-8E37271EF3AF}" srcOrd="2" destOrd="0" presId="urn:microsoft.com/office/officeart/2005/8/layout/list1"/>
    <dgm:cxn modelId="{36AF928E-1F39-4569-9033-D9FBFB50EE1C}" type="presParOf" srcId="{CAD4E31B-A4C7-4029-87DA-831C2B9EF26B}" destId="{68D47442-E8B7-4964-A3ED-C025A77B34BC}" srcOrd="3" destOrd="0" presId="urn:microsoft.com/office/officeart/2005/8/layout/list1"/>
    <dgm:cxn modelId="{C1847A7C-8A8C-43EE-8059-97C8D8912690}" type="presParOf" srcId="{CAD4E31B-A4C7-4029-87DA-831C2B9EF26B}" destId="{34575557-36BF-4D67-A38E-5B693862B3AB}" srcOrd="4" destOrd="0" presId="urn:microsoft.com/office/officeart/2005/8/layout/list1"/>
    <dgm:cxn modelId="{1922670A-E294-49E5-8481-DEAC08C5653B}" type="presParOf" srcId="{34575557-36BF-4D67-A38E-5B693862B3AB}" destId="{A2300716-D100-4C66-B0BE-FB0156D114D5}" srcOrd="0" destOrd="0" presId="urn:microsoft.com/office/officeart/2005/8/layout/list1"/>
    <dgm:cxn modelId="{734E8065-0565-4DC1-8FD3-108C944FC1C0}" type="presParOf" srcId="{34575557-36BF-4D67-A38E-5B693862B3AB}" destId="{DE509517-DA4E-49A2-88D5-E6B72C17259D}" srcOrd="1" destOrd="0" presId="urn:microsoft.com/office/officeart/2005/8/layout/list1"/>
    <dgm:cxn modelId="{0E16433A-D7A6-4306-B598-5DBDFBB122B2}" type="presParOf" srcId="{CAD4E31B-A4C7-4029-87DA-831C2B9EF26B}" destId="{E49A3EFF-BC34-43E5-B357-2E3ED5B703C6}" srcOrd="5" destOrd="0" presId="urn:microsoft.com/office/officeart/2005/8/layout/list1"/>
    <dgm:cxn modelId="{DFA48677-C03F-4505-A8A9-68FE6418B980}" type="presParOf" srcId="{CAD4E31B-A4C7-4029-87DA-831C2B9EF26B}" destId="{A096B2FB-686F-454D-94D1-004E2AA024D4}" srcOrd="6" destOrd="0" presId="urn:microsoft.com/office/officeart/2005/8/layout/list1"/>
    <dgm:cxn modelId="{E26747F8-4A5F-4979-9C70-AE9E1FC40D69}" type="presParOf" srcId="{CAD4E31B-A4C7-4029-87DA-831C2B9EF26B}" destId="{4D55B832-0201-4A13-8471-B24E85989D69}" srcOrd="7" destOrd="0" presId="urn:microsoft.com/office/officeart/2005/8/layout/list1"/>
    <dgm:cxn modelId="{40A0A1F4-A209-44BD-89CD-BC862AA17268}" type="presParOf" srcId="{CAD4E31B-A4C7-4029-87DA-831C2B9EF26B}" destId="{3B381619-65EB-45BB-BE25-B027BF529967}" srcOrd="8" destOrd="0" presId="urn:microsoft.com/office/officeart/2005/8/layout/list1"/>
    <dgm:cxn modelId="{572B78B2-9065-48EA-AB01-D90430809CD4}" type="presParOf" srcId="{3B381619-65EB-45BB-BE25-B027BF529967}" destId="{483D736A-BC4C-4A9D-AB64-A037B8E4BA14}" srcOrd="0" destOrd="0" presId="urn:microsoft.com/office/officeart/2005/8/layout/list1"/>
    <dgm:cxn modelId="{7C5FFDAB-8756-4E9D-BCD2-904B9884D6EA}" type="presParOf" srcId="{3B381619-65EB-45BB-BE25-B027BF529967}" destId="{33025D57-8692-469A-8466-81817F0E2CD1}" srcOrd="1" destOrd="0" presId="urn:microsoft.com/office/officeart/2005/8/layout/list1"/>
    <dgm:cxn modelId="{7138E048-E850-4F7E-86A4-6E2CD57B27CE}" type="presParOf" srcId="{CAD4E31B-A4C7-4029-87DA-831C2B9EF26B}" destId="{FA3DFA77-BF8F-4657-80F1-E7A9CF26E617}" srcOrd="9" destOrd="0" presId="urn:microsoft.com/office/officeart/2005/8/layout/list1"/>
    <dgm:cxn modelId="{2D6B6A96-1D3F-4693-9057-3AF4F450099C}" type="presParOf" srcId="{CAD4E31B-A4C7-4029-87DA-831C2B9EF26B}" destId="{3C86C550-AB84-4A2B-97C2-97A7D16412F8}" srcOrd="10" destOrd="0" presId="urn:microsoft.com/office/officeart/2005/8/layout/list1"/>
    <dgm:cxn modelId="{D2896257-FB03-4E28-A585-BE6469B752C7}" type="presParOf" srcId="{CAD4E31B-A4C7-4029-87DA-831C2B9EF26B}" destId="{135D8A50-21DC-45C9-83BC-BC8286101B63}" srcOrd="11" destOrd="0" presId="urn:microsoft.com/office/officeart/2005/8/layout/list1"/>
    <dgm:cxn modelId="{CA6AE83D-78B9-4DC6-94D4-1B9A0A406EE3}" type="presParOf" srcId="{CAD4E31B-A4C7-4029-87DA-831C2B9EF26B}" destId="{B51934BF-10B6-4C76-B86A-C9DD27BE503D}" srcOrd="12" destOrd="0" presId="urn:microsoft.com/office/officeart/2005/8/layout/list1"/>
    <dgm:cxn modelId="{3452964C-4F71-4AD6-B9C7-8A8252802C39}" type="presParOf" srcId="{B51934BF-10B6-4C76-B86A-C9DD27BE503D}" destId="{84AE63EB-C0BE-46DA-B38F-992D156BE4A0}" srcOrd="0" destOrd="0" presId="urn:microsoft.com/office/officeart/2005/8/layout/list1"/>
    <dgm:cxn modelId="{EF8B4D2E-F9CF-4D7C-BCB0-7ADF9D13B837}" type="presParOf" srcId="{B51934BF-10B6-4C76-B86A-C9DD27BE503D}" destId="{5F819D0A-F58A-4729-820C-E06F570561F5}" srcOrd="1" destOrd="0" presId="urn:microsoft.com/office/officeart/2005/8/layout/list1"/>
    <dgm:cxn modelId="{60810DD6-746D-48BD-87D8-C29CB502FC84}" type="presParOf" srcId="{CAD4E31B-A4C7-4029-87DA-831C2B9EF26B}" destId="{31E1AB7D-596F-4E15-8532-AECBCAEFAAA9}" srcOrd="13" destOrd="0" presId="urn:microsoft.com/office/officeart/2005/8/layout/list1"/>
    <dgm:cxn modelId="{8170CC9D-AF05-4B64-A03A-2BFB5F6D4C9D}" type="presParOf" srcId="{CAD4E31B-A4C7-4029-87DA-831C2B9EF26B}" destId="{4BC942AF-FE8E-4997-8791-A2B0A28B69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E02D95-4F02-46A7-911F-D497582AD9F0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8F8BD3-B498-4025-B677-0EB3FB23119B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Беседы</a:t>
          </a:r>
          <a:endParaRPr lang="ru-RU" b="1" dirty="0">
            <a:latin typeface="+mj-lt"/>
          </a:endParaRPr>
        </a:p>
      </dgm:t>
    </dgm:pt>
    <dgm:pt modelId="{DDD32A76-A4C6-43FB-9788-1DB2A3FF04EB}" type="parTrans" cxnId="{67A0C822-D375-4DE0-BD01-C06A4331B115}">
      <dgm:prSet/>
      <dgm:spPr/>
      <dgm:t>
        <a:bodyPr/>
        <a:lstStyle/>
        <a:p>
          <a:endParaRPr lang="ru-RU"/>
        </a:p>
      </dgm:t>
    </dgm:pt>
    <dgm:pt modelId="{973169FC-2750-401B-9329-353F475B5369}" type="sibTrans" cxnId="{67A0C822-D375-4DE0-BD01-C06A4331B115}">
      <dgm:prSet/>
      <dgm:spPr/>
      <dgm:t>
        <a:bodyPr/>
        <a:lstStyle/>
        <a:p>
          <a:endParaRPr lang="ru-RU"/>
        </a:p>
      </dgm:t>
    </dgm:pt>
    <dgm:pt modelId="{E58ACBD1-3FAB-4B3E-BACC-EDEE48435A02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Индивидуальные консультации</a:t>
          </a:r>
          <a:endParaRPr lang="ru-RU" sz="1800" b="1" dirty="0">
            <a:latin typeface="+mj-lt"/>
          </a:endParaRPr>
        </a:p>
      </dgm:t>
    </dgm:pt>
    <dgm:pt modelId="{8B452060-BC22-4BAB-AC31-BFD4F822B2CF}" type="parTrans" cxnId="{0F0231B1-BC89-4DC5-85D2-81867DBFAD6A}">
      <dgm:prSet/>
      <dgm:spPr/>
      <dgm:t>
        <a:bodyPr/>
        <a:lstStyle/>
        <a:p>
          <a:endParaRPr lang="ru-RU"/>
        </a:p>
      </dgm:t>
    </dgm:pt>
    <dgm:pt modelId="{9C45C45E-487E-4335-915B-48C869B3ECDE}" type="sibTrans" cxnId="{0F0231B1-BC89-4DC5-85D2-81867DBFAD6A}">
      <dgm:prSet/>
      <dgm:spPr/>
      <dgm:t>
        <a:bodyPr/>
        <a:lstStyle/>
        <a:p>
          <a:endParaRPr lang="ru-RU"/>
        </a:p>
      </dgm:t>
    </dgm:pt>
    <dgm:pt modelId="{713CD625-DA72-43CF-938E-5673B3CB9A22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Групповые консультации</a:t>
          </a:r>
          <a:endParaRPr lang="ru-RU" sz="1800" b="1" dirty="0">
            <a:latin typeface="+mj-lt"/>
          </a:endParaRPr>
        </a:p>
      </dgm:t>
    </dgm:pt>
    <dgm:pt modelId="{47CE435F-1D9B-45FC-AB8B-7D875453C096}" type="parTrans" cxnId="{712DA213-BB76-4F3E-B843-D06FF92C6CC4}">
      <dgm:prSet/>
      <dgm:spPr/>
      <dgm:t>
        <a:bodyPr/>
        <a:lstStyle/>
        <a:p>
          <a:endParaRPr lang="ru-RU"/>
        </a:p>
      </dgm:t>
    </dgm:pt>
    <dgm:pt modelId="{A10D7952-699C-4AC0-A7DE-7257FC093243}" type="sibTrans" cxnId="{712DA213-BB76-4F3E-B843-D06FF92C6CC4}">
      <dgm:prSet/>
      <dgm:spPr/>
      <dgm:t>
        <a:bodyPr/>
        <a:lstStyle/>
        <a:p>
          <a:endParaRPr lang="ru-RU"/>
        </a:p>
      </dgm:t>
    </dgm:pt>
    <dgm:pt modelId="{938FBDC4-D81C-4A4E-87F4-80430C98A5AB}">
      <dgm:prSet custT="1"/>
      <dgm:spPr/>
      <dgm:t>
        <a:bodyPr/>
        <a:lstStyle/>
        <a:p>
          <a:r>
            <a:rPr lang="ru-RU" sz="1800" b="1" dirty="0" smtClean="0">
              <a:latin typeface="+mj-lt"/>
            </a:rPr>
            <a:t>Лектории</a:t>
          </a:r>
          <a:endParaRPr lang="ru-RU" sz="1000" b="1" dirty="0">
            <a:latin typeface="+mj-lt"/>
          </a:endParaRPr>
        </a:p>
      </dgm:t>
    </dgm:pt>
    <dgm:pt modelId="{714AEFA5-AA5A-46F6-9FFE-AA3F8401336B}" type="parTrans" cxnId="{B1C0504D-1AFB-443E-8545-F6F2A8EE8E66}">
      <dgm:prSet/>
      <dgm:spPr/>
      <dgm:t>
        <a:bodyPr/>
        <a:lstStyle/>
        <a:p>
          <a:endParaRPr lang="ru-RU"/>
        </a:p>
      </dgm:t>
    </dgm:pt>
    <dgm:pt modelId="{C012F11B-BEE4-415E-9B00-445DCAC1D264}" type="sibTrans" cxnId="{B1C0504D-1AFB-443E-8545-F6F2A8EE8E66}">
      <dgm:prSet/>
      <dgm:spPr/>
      <dgm:t>
        <a:bodyPr/>
        <a:lstStyle/>
        <a:p>
          <a:endParaRPr lang="ru-RU"/>
        </a:p>
      </dgm:t>
    </dgm:pt>
    <dgm:pt modelId="{690657D6-41E9-4044-B9AA-602AE70569BA}" type="pres">
      <dgm:prSet presAssocID="{8EE02D95-4F02-46A7-911F-D497582AD9F0}" presName="linear" presStyleCnt="0">
        <dgm:presLayoutVars>
          <dgm:dir/>
          <dgm:animLvl val="lvl"/>
          <dgm:resizeHandles val="exact"/>
        </dgm:presLayoutVars>
      </dgm:prSet>
      <dgm:spPr/>
    </dgm:pt>
    <dgm:pt modelId="{D8113858-C81F-483A-B066-8B2537F9979A}" type="pres">
      <dgm:prSet presAssocID="{918F8BD3-B498-4025-B677-0EB3FB23119B}" presName="parentLin" presStyleCnt="0"/>
      <dgm:spPr/>
    </dgm:pt>
    <dgm:pt modelId="{A65A3D6B-99BA-49B0-84E6-74DA8C5E9B0F}" type="pres">
      <dgm:prSet presAssocID="{918F8BD3-B498-4025-B677-0EB3FB23119B}" presName="parentLeftMargin" presStyleLbl="node1" presStyleIdx="0" presStyleCnt="4"/>
      <dgm:spPr/>
    </dgm:pt>
    <dgm:pt modelId="{9783BC30-22D2-4E87-B241-32AD8A1CC119}" type="pres">
      <dgm:prSet presAssocID="{918F8BD3-B498-4025-B677-0EB3FB23119B}" presName="parentText" presStyleLbl="node1" presStyleIdx="0" presStyleCnt="4" custScaleX="132002">
        <dgm:presLayoutVars>
          <dgm:chMax val="0"/>
          <dgm:bulletEnabled val="1"/>
        </dgm:presLayoutVars>
      </dgm:prSet>
      <dgm:spPr/>
    </dgm:pt>
    <dgm:pt modelId="{ABCCB93D-83FD-433F-8985-F03794D0FB7A}" type="pres">
      <dgm:prSet presAssocID="{918F8BD3-B498-4025-B677-0EB3FB23119B}" presName="negativeSpace" presStyleCnt="0"/>
      <dgm:spPr/>
    </dgm:pt>
    <dgm:pt modelId="{AD56A538-9A64-4E4D-B295-0E8F4B7C7C6D}" type="pres">
      <dgm:prSet presAssocID="{918F8BD3-B498-4025-B677-0EB3FB23119B}" presName="childText" presStyleLbl="conFgAcc1" presStyleIdx="0" presStyleCnt="4">
        <dgm:presLayoutVars>
          <dgm:bulletEnabled val="1"/>
        </dgm:presLayoutVars>
      </dgm:prSet>
      <dgm:spPr/>
    </dgm:pt>
    <dgm:pt modelId="{0895C030-1970-4D68-8179-A1A479F03575}" type="pres">
      <dgm:prSet presAssocID="{973169FC-2750-401B-9329-353F475B5369}" presName="spaceBetweenRectangles" presStyleCnt="0"/>
      <dgm:spPr/>
    </dgm:pt>
    <dgm:pt modelId="{760CC1BB-8A28-4DD2-A757-258A74DF61FD}" type="pres">
      <dgm:prSet presAssocID="{E58ACBD1-3FAB-4B3E-BACC-EDEE48435A02}" presName="parentLin" presStyleCnt="0"/>
      <dgm:spPr/>
    </dgm:pt>
    <dgm:pt modelId="{E28740E7-E9E4-4D48-AE92-E42F1ED28586}" type="pres">
      <dgm:prSet presAssocID="{E58ACBD1-3FAB-4B3E-BACC-EDEE48435A02}" presName="parentLeftMargin" presStyleLbl="node1" presStyleIdx="0" presStyleCnt="4"/>
      <dgm:spPr/>
    </dgm:pt>
    <dgm:pt modelId="{37A35706-88C6-43E7-88EF-2ADFD0ACE6DD}" type="pres">
      <dgm:prSet presAssocID="{E58ACBD1-3FAB-4B3E-BACC-EDEE48435A02}" presName="parentText" presStyleLbl="node1" presStyleIdx="1" presStyleCnt="4" custScaleX="132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487E-67EB-4474-8941-18D0CF0ECB9E}" type="pres">
      <dgm:prSet presAssocID="{E58ACBD1-3FAB-4B3E-BACC-EDEE48435A02}" presName="negativeSpace" presStyleCnt="0"/>
      <dgm:spPr/>
    </dgm:pt>
    <dgm:pt modelId="{0D16A29B-B0FC-4BBF-81E5-7EFF566EB766}" type="pres">
      <dgm:prSet presAssocID="{E58ACBD1-3FAB-4B3E-BACC-EDEE48435A02}" presName="childText" presStyleLbl="conFgAcc1" presStyleIdx="1" presStyleCnt="4">
        <dgm:presLayoutVars>
          <dgm:bulletEnabled val="1"/>
        </dgm:presLayoutVars>
      </dgm:prSet>
      <dgm:spPr/>
    </dgm:pt>
    <dgm:pt modelId="{81D65206-3B2F-49A9-8ACF-2BFD7FE186D6}" type="pres">
      <dgm:prSet presAssocID="{9C45C45E-487E-4335-915B-48C869B3ECDE}" presName="spaceBetweenRectangles" presStyleCnt="0"/>
      <dgm:spPr/>
    </dgm:pt>
    <dgm:pt modelId="{FCE331D2-03EF-4FD6-ACD2-B34A97128C24}" type="pres">
      <dgm:prSet presAssocID="{713CD625-DA72-43CF-938E-5673B3CB9A22}" presName="parentLin" presStyleCnt="0"/>
      <dgm:spPr/>
    </dgm:pt>
    <dgm:pt modelId="{30C0DDE9-236C-46FC-9314-0193455309A7}" type="pres">
      <dgm:prSet presAssocID="{713CD625-DA72-43CF-938E-5673B3CB9A22}" presName="parentLeftMargin" presStyleLbl="node1" presStyleIdx="1" presStyleCnt="4"/>
      <dgm:spPr/>
    </dgm:pt>
    <dgm:pt modelId="{C6221395-8ED1-493D-B86A-DF79DD2EC927}" type="pres">
      <dgm:prSet presAssocID="{713CD625-DA72-43CF-938E-5673B3CB9A22}" presName="parentText" presStyleLbl="node1" presStyleIdx="2" presStyleCnt="4" custScaleX="131674">
        <dgm:presLayoutVars>
          <dgm:chMax val="0"/>
          <dgm:bulletEnabled val="1"/>
        </dgm:presLayoutVars>
      </dgm:prSet>
      <dgm:spPr/>
    </dgm:pt>
    <dgm:pt modelId="{AF53C7AE-0706-4A2C-B0CE-226C9EDCC270}" type="pres">
      <dgm:prSet presAssocID="{713CD625-DA72-43CF-938E-5673B3CB9A22}" presName="negativeSpace" presStyleCnt="0"/>
      <dgm:spPr/>
    </dgm:pt>
    <dgm:pt modelId="{B1A60F0D-364D-4F6C-8E1F-429EA99C1301}" type="pres">
      <dgm:prSet presAssocID="{713CD625-DA72-43CF-938E-5673B3CB9A22}" presName="childText" presStyleLbl="conFgAcc1" presStyleIdx="2" presStyleCnt="4">
        <dgm:presLayoutVars>
          <dgm:bulletEnabled val="1"/>
        </dgm:presLayoutVars>
      </dgm:prSet>
      <dgm:spPr/>
    </dgm:pt>
    <dgm:pt modelId="{2E8165B3-828E-4301-8655-55215A85A8CB}" type="pres">
      <dgm:prSet presAssocID="{A10D7952-699C-4AC0-A7DE-7257FC093243}" presName="spaceBetweenRectangles" presStyleCnt="0"/>
      <dgm:spPr/>
    </dgm:pt>
    <dgm:pt modelId="{D943A941-5026-43A4-960F-CBE64A74CEF0}" type="pres">
      <dgm:prSet presAssocID="{938FBDC4-D81C-4A4E-87F4-80430C98A5AB}" presName="parentLin" presStyleCnt="0"/>
      <dgm:spPr/>
    </dgm:pt>
    <dgm:pt modelId="{7F58E991-D3D7-4FBF-89F9-F441297B0886}" type="pres">
      <dgm:prSet presAssocID="{938FBDC4-D81C-4A4E-87F4-80430C98A5AB}" presName="parentLeftMargin" presStyleLbl="node1" presStyleIdx="2" presStyleCnt="4"/>
      <dgm:spPr/>
    </dgm:pt>
    <dgm:pt modelId="{7327EB05-2FF4-4A50-9A6B-4375C29C91FB}" type="pres">
      <dgm:prSet presAssocID="{938FBDC4-D81C-4A4E-87F4-80430C98A5AB}" presName="parentText" presStyleLbl="node1" presStyleIdx="3" presStyleCnt="4" custScaleX="131561">
        <dgm:presLayoutVars>
          <dgm:chMax val="0"/>
          <dgm:bulletEnabled val="1"/>
        </dgm:presLayoutVars>
      </dgm:prSet>
      <dgm:spPr/>
    </dgm:pt>
    <dgm:pt modelId="{81E75A3B-C01F-4037-A663-DD4454EA3275}" type="pres">
      <dgm:prSet presAssocID="{938FBDC4-D81C-4A4E-87F4-80430C98A5AB}" presName="negativeSpace" presStyleCnt="0"/>
      <dgm:spPr/>
    </dgm:pt>
    <dgm:pt modelId="{DE13B57E-464B-4F8C-8D54-AC5D00FF5ABF}" type="pres">
      <dgm:prSet presAssocID="{938FBDC4-D81C-4A4E-87F4-80430C98A5A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F0231B1-BC89-4DC5-85D2-81867DBFAD6A}" srcId="{8EE02D95-4F02-46A7-911F-D497582AD9F0}" destId="{E58ACBD1-3FAB-4B3E-BACC-EDEE48435A02}" srcOrd="1" destOrd="0" parTransId="{8B452060-BC22-4BAB-AC31-BFD4F822B2CF}" sibTransId="{9C45C45E-487E-4335-915B-48C869B3ECDE}"/>
    <dgm:cxn modelId="{67A0C822-D375-4DE0-BD01-C06A4331B115}" srcId="{8EE02D95-4F02-46A7-911F-D497582AD9F0}" destId="{918F8BD3-B498-4025-B677-0EB3FB23119B}" srcOrd="0" destOrd="0" parTransId="{DDD32A76-A4C6-43FB-9788-1DB2A3FF04EB}" sibTransId="{973169FC-2750-401B-9329-353F475B5369}"/>
    <dgm:cxn modelId="{1C8529F1-D7F6-4A4A-90AE-F2AAECA8181E}" type="presOf" srcId="{E58ACBD1-3FAB-4B3E-BACC-EDEE48435A02}" destId="{37A35706-88C6-43E7-88EF-2ADFD0ACE6DD}" srcOrd="1" destOrd="0" presId="urn:microsoft.com/office/officeart/2005/8/layout/list1"/>
    <dgm:cxn modelId="{09FFFB69-2430-4E6D-A31C-EBE85351DB34}" type="presOf" srcId="{713CD625-DA72-43CF-938E-5673B3CB9A22}" destId="{C6221395-8ED1-493D-B86A-DF79DD2EC927}" srcOrd="1" destOrd="0" presId="urn:microsoft.com/office/officeart/2005/8/layout/list1"/>
    <dgm:cxn modelId="{9046BA29-AD0F-45CB-9232-B2ABC1D97B64}" type="presOf" srcId="{8EE02D95-4F02-46A7-911F-D497582AD9F0}" destId="{690657D6-41E9-4044-B9AA-602AE70569BA}" srcOrd="0" destOrd="0" presId="urn:microsoft.com/office/officeart/2005/8/layout/list1"/>
    <dgm:cxn modelId="{A41149AC-38F5-4377-9F3F-3B38CC4D7AD8}" type="presOf" srcId="{938FBDC4-D81C-4A4E-87F4-80430C98A5AB}" destId="{7F58E991-D3D7-4FBF-89F9-F441297B0886}" srcOrd="0" destOrd="0" presId="urn:microsoft.com/office/officeart/2005/8/layout/list1"/>
    <dgm:cxn modelId="{262808FB-5C18-4767-A127-75CB95DED574}" type="presOf" srcId="{938FBDC4-D81C-4A4E-87F4-80430C98A5AB}" destId="{7327EB05-2FF4-4A50-9A6B-4375C29C91FB}" srcOrd="1" destOrd="0" presId="urn:microsoft.com/office/officeart/2005/8/layout/list1"/>
    <dgm:cxn modelId="{143EA656-97FD-47B1-96DC-761BE3AECD26}" type="presOf" srcId="{E58ACBD1-3FAB-4B3E-BACC-EDEE48435A02}" destId="{E28740E7-E9E4-4D48-AE92-E42F1ED28586}" srcOrd="0" destOrd="0" presId="urn:microsoft.com/office/officeart/2005/8/layout/list1"/>
    <dgm:cxn modelId="{B1C0504D-1AFB-443E-8545-F6F2A8EE8E66}" srcId="{8EE02D95-4F02-46A7-911F-D497582AD9F0}" destId="{938FBDC4-D81C-4A4E-87F4-80430C98A5AB}" srcOrd="3" destOrd="0" parTransId="{714AEFA5-AA5A-46F6-9FFE-AA3F8401336B}" sibTransId="{C012F11B-BEE4-415E-9B00-445DCAC1D264}"/>
    <dgm:cxn modelId="{BD99A6DE-CBCD-49F4-AFC2-95673DFFD94D}" type="presOf" srcId="{918F8BD3-B498-4025-B677-0EB3FB23119B}" destId="{A65A3D6B-99BA-49B0-84E6-74DA8C5E9B0F}" srcOrd="0" destOrd="0" presId="urn:microsoft.com/office/officeart/2005/8/layout/list1"/>
    <dgm:cxn modelId="{712DA213-BB76-4F3E-B843-D06FF92C6CC4}" srcId="{8EE02D95-4F02-46A7-911F-D497582AD9F0}" destId="{713CD625-DA72-43CF-938E-5673B3CB9A22}" srcOrd="2" destOrd="0" parTransId="{47CE435F-1D9B-45FC-AB8B-7D875453C096}" sibTransId="{A10D7952-699C-4AC0-A7DE-7257FC093243}"/>
    <dgm:cxn modelId="{96A8D0A0-3A33-4B9E-9F16-E5CE20DDCEB5}" type="presOf" srcId="{713CD625-DA72-43CF-938E-5673B3CB9A22}" destId="{30C0DDE9-236C-46FC-9314-0193455309A7}" srcOrd="0" destOrd="0" presId="urn:microsoft.com/office/officeart/2005/8/layout/list1"/>
    <dgm:cxn modelId="{E09339F9-A245-4010-AA96-6ED69FC2E58C}" type="presOf" srcId="{918F8BD3-B498-4025-B677-0EB3FB23119B}" destId="{9783BC30-22D2-4E87-B241-32AD8A1CC119}" srcOrd="1" destOrd="0" presId="urn:microsoft.com/office/officeart/2005/8/layout/list1"/>
    <dgm:cxn modelId="{F1EAFC15-FC23-4036-97E4-D3F86BFE71B9}" type="presParOf" srcId="{690657D6-41E9-4044-B9AA-602AE70569BA}" destId="{D8113858-C81F-483A-B066-8B2537F9979A}" srcOrd="0" destOrd="0" presId="urn:microsoft.com/office/officeart/2005/8/layout/list1"/>
    <dgm:cxn modelId="{F8AFB790-358C-40FF-92DC-34BA5CA3996F}" type="presParOf" srcId="{D8113858-C81F-483A-B066-8B2537F9979A}" destId="{A65A3D6B-99BA-49B0-84E6-74DA8C5E9B0F}" srcOrd="0" destOrd="0" presId="urn:microsoft.com/office/officeart/2005/8/layout/list1"/>
    <dgm:cxn modelId="{D61EBA5F-8485-4AC5-91EA-66296C5AB253}" type="presParOf" srcId="{D8113858-C81F-483A-B066-8B2537F9979A}" destId="{9783BC30-22D2-4E87-B241-32AD8A1CC119}" srcOrd="1" destOrd="0" presId="urn:microsoft.com/office/officeart/2005/8/layout/list1"/>
    <dgm:cxn modelId="{5B032F3E-C78D-4CFC-92BE-C5D7804A187D}" type="presParOf" srcId="{690657D6-41E9-4044-B9AA-602AE70569BA}" destId="{ABCCB93D-83FD-433F-8985-F03794D0FB7A}" srcOrd="1" destOrd="0" presId="urn:microsoft.com/office/officeart/2005/8/layout/list1"/>
    <dgm:cxn modelId="{26111BC8-AC41-40D3-AC88-8A4BC74A4054}" type="presParOf" srcId="{690657D6-41E9-4044-B9AA-602AE70569BA}" destId="{AD56A538-9A64-4E4D-B295-0E8F4B7C7C6D}" srcOrd="2" destOrd="0" presId="urn:microsoft.com/office/officeart/2005/8/layout/list1"/>
    <dgm:cxn modelId="{EFFB54E5-8F8F-4616-A735-9976842EE398}" type="presParOf" srcId="{690657D6-41E9-4044-B9AA-602AE70569BA}" destId="{0895C030-1970-4D68-8179-A1A479F03575}" srcOrd="3" destOrd="0" presId="urn:microsoft.com/office/officeart/2005/8/layout/list1"/>
    <dgm:cxn modelId="{46F4D992-F240-41B0-B12A-9DD5F4891C79}" type="presParOf" srcId="{690657D6-41E9-4044-B9AA-602AE70569BA}" destId="{760CC1BB-8A28-4DD2-A757-258A74DF61FD}" srcOrd="4" destOrd="0" presId="urn:microsoft.com/office/officeart/2005/8/layout/list1"/>
    <dgm:cxn modelId="{729EE123-435E-46F0-8DD8-EE01EED0C905}" type="presParOf" srcId="{760CC1BB-8A28-4DD2-A757-258A74DF61FD}" destId="{E28740E7-E9E4-4D48-AE92-E42F1ED28586}" srcOrd="0" destOrd="0" presId="urn:microsoft.com/office/officeart/2005/8/layout/list1"/>
    <dgm:cxn modelId="{AC2EF70F-A140-4A60-B4F6-514EFC953A03}" type="presParOf" srcId="{760CC1BB-8A28-4DD2-A757-258A74DF61FD}" destId="{37A35706-88C6-43E7-88EF-2ADFD0ACE6DD}" srcOrd="1" destOrd="0" presId="urn:microsoft.com/office/officeart/2005/8/layout/list1"/>
    <dgm:cxn modelId="{A5B162C6-6E90-49C9-8995-560BC0BD03A5}" type="presParOf" srcId="{690657D6-41E9-4044-B9AA-602AE70569BA}" destId="{08C0487E-67EB-4474-8941-18D0CF0ECB9E}" srcOrd="5" destOrd="0" presId="urn:microsoft.com/office/officeart/2005/8/layout/list1"/>
    <dgm:cxn modelId="{0E68FA11-000C-4AB4-8181-F10DBC7FA6B2}" type="presParOf" srcId="{690657D6-41E9-4044-B9AA-602AE70569BA}" destId="{0D16A29B-B0FC-4BBF-81E5-7EFF566EB766}" srcOrd="6" destOrd="0" presId="urn:microsoft.com/office/officeart/2005/8/layout/list1"/>
    <dgm:cxn modelId="{2145CB8A-8C79-40D2-B762-CA562422E161}" type="presParOf" srcId="{690657D6-41E9-4044-B9AA-602AE70569BA}" destId="{81D65206-3B2F-49A9-8ACF-2BFD7FE186D6}" srcOrd="7" destOrd="0" presId="urn:microsoft.com/office/officeart/2005/8/layout/list1"/>
    <dgm:cxn modelId="{6B981F88-EE7A-46A7-988D-3E5F33C9FD67}" type="presParOf" srcId="{690657D6-41E9-4044-B9AA-602AE70569BA}" destId="{FCE331D2-03EF-4FD6-ACD2-B34A97128C24}" srcOrd="8" destOrd="0" presId="urn:microsoft.com/office/officeart/2005/8/layout/list1"/>
    <dgm:cxn modelId="{C00A961B-2C57-4C2F-AEAB-58AEBBFBCC3E}" type="presParOf" srcId="{FCE331D2-03EF-4FD6-ACD2-B34A97128C24}" destId="{30C0DDE9-236C-46FC-9314-0193455309A7}" srcOrd="0" destOrd="0" presId="urn:microsoft.com/office/officeart/2005/8/layout/list1"/>
    <dgm:cxn modelId="{CC4491E1-658C-44A2-A197-669FB2D8760D}" type="presParOf" srcId="{FCE331D2-03EF-4FD6-ACD2-B34A97128C24}" destId="{C6221395-8ED1-493D-B86A-DF79DD2EC927}" srcOrd="1" destOrd="0" presId="urn:microsoft.com/office/officeart/2005/8/layout/list1"/>
    <dgm:cxn modelId="{6A1FE8E2-20DB-4F4A-A77F-65DDFE6585AB}" type="presParOf" srcId="{690657D6-41E9-4044-B9AA-602AE70569BA}" destId="{AF53C7AE-0706-4A2C-B0CE-226C9EDCC270}" srcOrd="9" destOrd="0" presId="urn:microsoft.com/office/officeart/2005/8/layout/list1"/>
    <dgm:cxn modelId="{B8ABB6E2-156C-4AF7-AE62-06DCC70AC732}" type="presParOf" srcId="{690657D6-41E9-4044-B9AA-602AE70569BA}" destId="{B1A60F0D-364D-4F6C-8E1F-429EA99C1301}" srcOrd="10" destOrd="0" presId="urn:microsoft.com/office/officeart/2005/8/layout/list1"/>
    <dgm:cxn modelId="{1704C92F-2378-4B9C-9DCF-5DBE174777D6}" type="presParOf" srcId="{690657D6-41E9-4044-B9AA-602AE70569BA}" destId="{2E8165B3-828E-4301-8655-55215A85A8CB}" srcOrd="11" destOrd="0" presId="urn:microsoft.com/office/officeart/2005/8/layout/list1"/>
    <dgm:cxn modelId="{353A213B-4D1B-4D55-B579-6542349C5CAB}" type="presParOf" srcId="{690657D6-41E9-4044-B9AA-602AE70569BA}" destId="{D943A941-5026-43A4-960F-CBE64A74CEF0}" srcOrd="12" destOrd="0" presId="urn:microsoft.com/office/officeart/2005/8/layout/list1"/>
    <dgm:cxn modelId="{9450C769-B5E0-43E4-B526-B7AE7ACBB023}" type="presParOf" srcId="{D943A941-5026-43A4-960F-CBE64A74CEF0}" destId="{7F58E991-D3D7-4FBF-89F9-F441297B0886}" srcOrd="0" destOrd="0" presId="urn:microsoft.com/office/officeart/2005/8/layout/list1"/>
    <dgm:cxn modelId="{0F31903E-F335-45FD-9207-91F12D26B51E}" type="presParOf" srcId="{D943A941-5026-43A4-960F-CBE64A74CEF0}" destId="{7327EB05-2FF4-4A50-9A6B-4375C29C91FB}" srcOrd="1" destOrd="0" presId="urn:microsoft.com/office/officeart/2005/8/layout/list1"/>
    <dgm:cxn modelId="{C52D595F-393E-4657-84F8-AD2D2FC4FEB3}" type="presParOf" srcId="{690657D6-41E9-4044-B9AA-602AE70569BA}" destId="{81E75A3B-C01F-4037-A663-DD4454EA3275}" srcOrd="13" destOrd="0" presId="urn:microsoft.com/office/officeart/2005/8/layout/list1"/>
    <dgm:cxn modelId="{A8A9DE4D-E838-43C0-BAA6-9ACD2369DE68}" type="presParOf" srcId="{690657D6-41E9-4044-B9AA-602AE70569BA}" destId="{DE13B57E-464B-4F8C-8D54-AC5D00FF5A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02D95-4F02-46A7-911F-D497582AD9F0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8F8BD3-B498-4025-B677-0EB3FB23119B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Семинары-практикумы</a:t>
          </a:r>
          <a:endParaRPr lang="ru-RU" sz="1800" b="1" dirty="0">
            <a:latin typeface="+mj-lt"/>
          </a:endParaRPr>
        </a:p>
      </dgm:t>
    </dgm:pt>
    <dgm:pt modelId="{DDD32A76-A4C6-43FB-9788-1DB2A3FF04EB}" type="parTrans" cxnId="{67A0C822-D375-4DE0-BD01-C06A4331B115}">
      <dgm:prSet/>
      <dgm:spPr/>
      <dgm:t>
        <a:bodyPr/>
        <a:lstStyle/>
        <a:p>
          <a:endParaRPr lang="ru-RU"/>
        </a:p>
      </dgm:t>
    </dgm:pt>
    <dgm:pt modelId="{973169FC-2750-401B-9329-353F475B5369}" type="sibTrans" cxnId="{67A0C822-D375-4DE0-BD01-C06A4331B115}">
      <dgm:prSet/>
      <dgm:spPr/>
      <dgm:t>
        <a:bodyPr/>
        <a:lstStyle/>
        <a:p>
          <a:endParaRPr lang="ru-RU"/>
        </a:p>
      </dgm:t>
    </dgm:pt>
    <dgm:pt modelId="{E58ACBD1-3FAB-4B3E-BACC-EDEE48435A02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Мастер-классы</a:t>
          </a:r>
          <a:endParaRPr lang="ru-RU" sz="1800" b="1" dirty="0">
            <a:latin typeface="+mj-lt"/>
          </a:endParaRPr>
        </a:p>
      </dgm:t>
    </dgm:pt>
    <dgm:pt modelId="{8B452060-BC22-4BAB-AC31-BFD4F822B2CF}" type="parTrans" cxnId="{0F0231B1-BC89-4DC5-85D2-81867DBFAD6A}">
      <dgm:prSet/>
      <dgm:spPr/>
      <dgm:t>
        <a:bodyPr/>
        <a:lstStyle/>
        <a:p>
          <a:endParaRPr lang="ru-RU"/>
        </a:p>
      </dgm:t>
    </dgm:pt>
    <dgm:pt modelId="{9C45C45E-487E-4335-915B-48C869B3ECDE}" type="sibTrans" cxnId="{0F0231B1-BC89-4DC5-85D2-81867DBFAD6A}">
      <dgm:prSet/>
      <dgm:spPr/>
      <dgm:t>
        <a:bodyPr/>
        <a:lstStyle/>
        <a:p>
          <a:endParaRPr lang="ru-RU"/>
        </a:p>
      </dgm:t>
    </dgm:pt>
    <dgm:pt modelId="{713CD625-DA72-43CF-938E-5673B3CB9A22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Конкурсное движение</a:t>
          </a:r>
          <a:endParaRPr lang="ru-RU" sz="1800" b="1" dirty="0">
            <a:latin typeface="+mj-lt"/>
          </a:endParaRPr>
        </a:p>
      </dgm:t>
    </dgm:pt>
    <dgm:pt modelId="{47CE435F-1D9B-45FC-AB8B-7D875453C096}" type="parTrans" cxnId="{712DA213-BB76-4F3E-B843-D06FF92C6CC4}">
      <dgm:prSet/>
      <dgm:spPr/>
      <dgm:t>
        <a:bodyPr/>
        <a:lstStyle/>
        <a:p>
          <a:endParaRPr lang="ru-RU"/>
        </a:p>
      </dgm:t>
    </dgm:pt>
    <dgm:pt modelId="{A10D7952-699C-4AC0-A7DE-7257FC093243}" type="sibTrans" cxnId="{712DA213-BB76-4F3E-B843-D06FF92C6CC4}">
      <dgm:prSet/>
      <dgm:spPr/>
      <dgm:t>
        <a:bodyPr/>
        <a:lstStyle/>
        <a:p>
          <a:endParaRPr lang="ru-RU"/>
        </a:p>
      </dgm:t>
    </dgm:pt>
    <dgm:pt modelId="{938FBDC4-D81C-4A4E-87F4-80430C98A5AB}">
      <dgm:prSet custT="1"/>
      <dgm:spPr/>
      <dgm:t>
        <a:bodyPr/>
        <a:lstStyle/>
        <a:p>
          <a:r>
            <a:rPr lang="ru-RU" sz="1800" b="1" dirty="0" smtClean="0">
              <a:latin typeface="+mj-lt"/>
            </a:rPr>
            <a:t>Открытые просмотры</a:t>
          </a:r>
          <a:endParaRPr lang="ru-RU" sz="1000" b="1" dirty="0">
            <a:latin typeface="+mj-lt"/>
          </a:endParaRPr>
        </a:p>
      </dgm:t>
    </dgm:pt>
    <dgm:pt modelId="{714AEFA5-AA5A-46F6-9FFE-AA3F8401336B}" type="parTrans" cxnId="{B1C0504D-1AFB-443E-8545-F6F2A8EE8E66}">
      <dgm:prSet/>
      <dgm:spPr/>
      <dgm:t>
        <a:bodyPr/>
        <a:lstStyle/>
        <a:p>
          <a:endParaRPr lang="ru-RU"/>
        </a:p>
      </dgm:t>
    </dgm:pt>
    <dgm:pt modelId="{C012F11B-BEE4-415E-9B00-445DCAC1D264}" type="sibTrans" cxnId="{B1C0504D-1AFB-443E-8545-F6F2A8EE8E66}">
      <dgm:prSet/>
      <dgm:spPr/>
      <dgm:t>
        <a:bodyPr/>
        <a:lstStyle/>
        <a:p>
          <a:endParaRPr lang="ru-RU"/>
        </a:p>
      </dgm:t>
    </dgm:pt>
    <dgm:pt modelId="{690657D6-41E9-4044-B9AA-602AE70569BA}" type="pres">
      <dgm:prSet presAssocID="{8EE02D95-4F02-46A7-911F-D497582AD9F0}" presName="linear" presStyleCnt="0">
        <dgm:presLayoutVars>
          <dgm:dir/>
          <dgm:animLvl val="lvl"/>
          <dgm:resizeHandles val="exact"/>
        </dgm:presLayoutVars>
      </dgm:prSet>
      <dgm:spPr/>
    </dgm:pt>
    <dgm:pt modelId="{D8113858-C81F-483A-B066-8B2537F9979A}" type="pres">
      <dgm:prSet presAssocID="{918F8BD3-B498-4025-B677-0EB3FB23119B}" presName="parentLin" presStyleCnt="0"/>
      <dgm:spPr/>
    </dgm:pt>
    <dgm:pt modelId="{A65A3D6B-99BA-49B0-84E6-74DA8C5E9B0F}" type="pres">
      <dgm:prSet presAssocID="{918F8BD3-B498-4025-B677-0EB3FB23119B}" presName="parentLeftMargin" presStyleLbl="node1" presStyleIdx="0" presStyleCnt="4"/>
      <dgm:spPr/>
    </dgm:pt>
    <dgm:pt modelId="{9783BC30-22D2-4E87-B241-32AD8A1CC119}" type="pres">
      <dgm:prSet presAssocID="{918F8BD3-B498-4025-B677-0EB3FB23119B}" presName="parentText" presStyleLbl="node1" presStyleIdx="0" presStyleCnt="4" custScaleX="132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CB93D-83FD-433F-8985-F03794D0FB7A}" type="pres">
      <dgm:prSet presAssocID="{918F8BD3-B498-4025-B677-0EB3FB23119B}" presName="negativeSpace" presStyleCnt="0"/>
      <dgm:spPr/>
    </dgm:pt>
    <dgm:pt modelId="{AD56A538-9A64-4E4D-B295-0E8F4B7C7C6D}" type="pres">
      <dgm:prSet presAssocID="{918F8BD3-B498-4025-B677-0EB3FB23119B}" presName="childText" presStyleLbl="conFgAcc1" presStyleIdx="0" presStyleCnt="4">
        <dgm:presLayoutVars>
          <dgm:bulletEnabled val="1"/>
        </dgm:presLayoutVars>
      </dgm:prSet>
      <dgm:spPr/>
    </dgm:pt>
    <dgm:pt modelId="{0895C030-1970-4D68-8179-A1A479F03575}" type="pres">
      <dgm:prSet presAssocID="{973169FC-2750-401B-9329-353F475B5369}" presName="spaceBetweenRectangles" presStyleCnt="0"/>
      <dgm:spPr/>
    </dgm:pt>
    <dgm:pt modelId="{760CC1BB-8A28-4DD2-A757-258A74DF61FD}" type="pres">
      <dgm:prSet presAssocID="{E58ACBD1-3FAB-4B3E-BACC-EDEE48435A02}" presName="parentLin" presStyleCnt="0"/>
      <dgm:spPr/>
    </dgm:pt>
    <dgm:pt modelId="{E28740E7-E9E4-4D48-AE92-E42F1ED28586}" type="pres">
      <dgm:prSet presAssocID="{E58ACBD1-3FAB-4B3E-BACC-EDEE48435A02}" presName="parentLeftMargin" presStyleLbl="node1" presStyleIdx="0" presStyleCnt="4"/>
      <dgm:spPr/>
    </dgm:pt>
    <dgm:pt modelId="{37A35706-88C6-43E7-88EF-2ADFD0ACE6DD}" type="pres">
      <dgm:prSet presAssocID="{E58ACBD1-3FAB-4B3E-BACC-EDEE48435A02}" presName="parentText" presStyleLbl="node1" presStyleIdx="1" presStyleCnt="4" custScaleX="132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487E-67EB-4474-8941-18D0CF0ECB9E}" type="pres">
      <dgm:prSet presAssocID="{E58ACBD1-3FAB-4B3E-BACC-EDEE48435A02}" presName="negativeSpace" presStyleCnt="0"/>
      <dgm:spPr/>
    </dgm:pt>
    <dgm:pt modelId="{0D16A29B-B0FC-4BBF-81E5-7EFF566EB766}" type="pres">
      <dgm:prSet presAssocID="{E58ACBD1-3FAB-4B3E-BACC-EDEE48435A02}" presName="childText" presStyleLbl="conFgAcc1" presStyleIdx="1" presStyleCnt="4">
        <dgm:presLayoutVars>
          <dgm:bulletEnabled val="1"/>
        </dgm:presLayoutVars>
      </dgm:prSet>
      <dgm:spPr/>
    </dgm:pt>
    <dgm:pt modelId="{81D65206-3B2F-49A9-8ACF-2BFD7FE186D6}" type="pres">
      <dgm:prSet presAssocID="{9C45C45E-487E-4335-915B-48C869B3ECDE}" presName="spaceBetweenRectangles" presStyleCnt="0"/>
      <dgm:spPr/>
    </dgm:pt>
    <dgm:pt modelId="{FCE331D2-03EF-4FD6-ACD2-B34A97128C24}" type="pres">
      <dgm:prSet presAssocID="{713CD625-DA72-43CF-938E-5673B3CB9A22}" presName="parentLin" presStyleCnt="0"/>
      <dgm:spPr/>
    </dgm:pt>
    <dgm:pt modelId="{30C0DDE9-236C-46FC-9314-0193455309A7}" type="pres">
      <dgm:prSet presAssocID="{713CD625-DA72-43CF-938E-5673B3CB9A22}" presName="parentLeftMargin" presStyleLbl="node1" presStyleIdx="1" presStyleCnt="4"/>
      <dgm:spPr/>
    </dgm:pt>
    <dgm:pt modelId="{C6221395-8ED1-493D-B86A-DF79DD2EC927}" type="pres">
      <dgm:prSet presAssocID="{713CD625-DA72-43CF-938E-5673B3CB9A22}" presName="parentText" presStyleLbl="node1" presStyleIdx="2" presStyleCnt="4" custScaleX="131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3C7AE-0706-4A2C-B0CE-226C9EDCC270}" type="pres">
      <dgm:prSet presAssocID="{713CD625-DA72-43CF-938E-5673B3CB9A22}" presName="negativeSpace" presStyleCnt="0"/>
      <dgm:spPr/>
    </dgm:pt>
    <dgm:pt modelId="{B1A60F0D-364D-4F6C-8E1F-429EA99C1301}" type="pres">
      <dgm:prSet presAssocID="{713CD625-DA72-43CF-938E-5673B3CB9A22}" presName="childText" presStyleLbl="conFgAcc1" presStyleIdx="2" presStyleCnt="4">
        <dgm:presLayoutVars>
          <dgm:bulletEnabled val="1"/>
        </dgm:presLayoutVars>
      </dgm:prSet>
      <dgm:spPr/>
    </dgm:pt>
    <dgm:pt modelId="{2E8165B3-828E-4301-8655-55215A85A8CB}" type="pres">
      <dgm:prSet presAssocID="{A10D7952-699C-4AC0-A7DE-7257FC093243}" presName="spaceBetweenRectangles" presStyleCnt="0"/>
      <dgm:spPr/>
    </dgm:pt>
    <dgm:pt modelId="{D943A941-5026-43A4-960F-CBE64A74CEF0}" type="pres">
      <dgm:prSet presAssocID="{938FBDC4-D81C-4A4E-87F4-80430C98A5AB}" presName="parentLin" presStyleCnt="0"/>
      <dgm:spPr/>
    </dgm:pt>
    <dgm:pt modelId="{7F58E991-D3D7-4FBF-89F9-F441297B0886}" type="pres">
      <dgm:prSet presAssocID="{938FBDC4-D81C-4A4E-87F4-80430C98A5AB}" presName="parentLeftMargin" presStyleLbl="node1" presStyleIdx="2" presStyleCnt="4"/>
      <dgm:spPr/>
    </dgm:pt>
    <dgm:pt modelId="{7327EB05-2FF4-4A50-9A6B-4375C29C91FB}" type="pres">
      <dgm:prSet presAssocID="{938FBDC4-D81C-4A4E-87F4-80430C98A5AB}" presName="parentText" presStyleLbl="node1" presStyleIdx="3" presStyleCnt="4" custScaleX="131561">
        <dgm:presLayoutVars>
          <dgm:chMax val="0"/>
          <dgm:bulletEnabled val="1"/>
        </dgm:presLayoutVars>
      </dgm:prSet>
      <dgm:spPr/>
    </dgm:pt>
    <dgm:pt modelId="{81E75A3B-C01F-4037-A663-DD4454EA3275}" type="pres">
      <dgm:prSet presAssocID="{938FBDC4-D81C-4A4E-87F4-80430C98A5AB}" presName="negativeSpace" presStyleCnt="0"/>
      <dgm:spPr/>
    </dgm:pt>
    <dgm:pt modelId="{DE13B57E-464B-4F8C-8D54-AC5D00FF5ABF}" type="pres">
      <dgm:prSet presAssocID="{938FBDC4-D81C-4A4E-87F4-80430C98A5A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F0231B1-BC89-4DC5-85D2-81867DBFAD6A}" srcId="{8EE02D95-4F02-46A7-911F-D497582AD9F0}" destId="{E58ACBD1-3FAB-4B3E-BACC-EDEE48435A02}" srcOrd="1" destOrd="0" parTransId="{8B452060-BC22-4BAB-AC31-BFD4F822B2CF}" sibTransId="{9C45C45E-487E-4335-915B-48C869B3ECDE}"/>
    <dgm:cxn modelId="{67A0C822-D375-4DE0-BD01-C06A4331B115}" srcId="{8EE02D95-4F02-46A7-911F-D497582AD9F0}" destId="{918F8BD3-B498-4025-B677-0EB3FB23119B}" srcOrd="0" destOrd="0" parTransId="{DDD32A76-A4C6-43FB-9788-1DB2A3FF04EB}" sibTransId="{973169FC-2750-401B-9329-353F475B5369}"/>
    <dgm:cxn modelId="{B525D3C7-E40C-44DD-94CA-FA6F34486D40}" type="presOf" srcId="{713CD625-DA72-43CF-938E-5673B3CB9A22}" destId="{C6221395-8ED1-493D-B86A-DF79DD2EC927}" srcOrd="1" destOrd="0" presId="urn:microsoft.com/office/officeart/2005/8/layout/list1"/>
    <dgm:cxn modelId="{237A3E76-16E7-4428-9E88-395407DD8916}" type="presOf" srcId="{938FBDC4-D81C-4A4E-87F4-80430C98A5AB}" destId="{7327EB05-2FF4-4A50-9A6B-4375C29C91FB}" srcOrd="1" destOrd="0" presId="urn:microsoft.com/office/officeart/2005/8/layout/list1"/>
    <dgm:cxn modelId="{6D2CC188-5D73-4455-87B2-6B3A6A6C561A}" type="presOf" srcId="{8EE02D95-4F02-46A7-911F-D497582AD9F0}" destId="{690657D6-41E9-4044-B9AA-602AE70569BA}" srcOrd="0" destOrd="0" presId="urn:microsoft.com/office/officeart/2005/8/layout/list1"/>
    <dgm:cxn modelId="{6A3ABFCB-8032-4366-8EE4-453E7C54050A}" type="presOf" srcId="{713CD625-DA72-43CF-938E-5673B3CB9A22}" destId="{30C0DDE9-236C-46FC-9314-0193455309A7}" srcOrd="0" destOrd="0" presId="urn:microsoft.com/office/officeart/2005/8/layout/list1"/>
    <dgm:cxn modelId="{7741556F-C0F0-4C67-BB9E-5FD5D84A050C}" type="presOf" srcId="{918F8BD3-B498-4025-B677-0EB3FB23119B}" destId="{A65A3D6B-99BA-49B0-84E6-74DA8C5E9B0F}" srcOrd="0" destOrd="0" presId="urn:microsoft.com/office/officeart/2005/8/layout/list1"/>
    <dgm:cxn modelId="{EE353D92-6874-4291-9B7D-5BA962129DD5}" type="presOf" srcId="{E58ACBD1-3FAB-4B3E-BACC-EDEE48435A02}" destId="{37A35706-88C6-43E7-88EF-2ADFD0ACE6DD}" srcOrd="1" destOrd="0" presId="urn:microsoft.com/office/officeart/2005/8/layout/list1"/>
    <dgm:cxn modelId="{7EFF92F3-BD01-4537-B0D0-C1774CCF8466}" type="presOf" srcId="{938FBDC4-D81C-4A4E-87F4-80430C98A5AB}" destId="{7F58E991-D3D7-4FBF-89F9-F441297B0886}" srcOrd="0" destOrd="0" presId="urn:microsoft.com/office/officeart/2005/8/layout/list1"/>
    <dgm:cxn modelId="{0D85572B-D6C3-488A-B333-E2AA70363E1B}" type="presOf" srcId="{E58ACBD1-3FAB-4B3E-BACC-EDEE48435A02}" destId="{E28740E7-E9E4-4D48-AE92-E42F1ED28586}" srcOrd="0" destOrd="0" presId="urn:microsoft.com/office/officeart/2005/8/layout/list1"/>
    <dgm:cxn modelId="{B1C0504D-1AFB-443E-8545-F6F2A8EE8E66}" srcId="{8EE02D95-4F02-46A7-911F-D497582AD9F0}" destId="{938FBDC4-D81C-4A4E-87F4-80430C98A5AB}" srcOrd="3" destOrd="0" parTransId="{714AEFA5-AA5A-46F6-9FFE-AA3F8401336B}" sibTransId="{C012F11B-BEE4-415E-9B00-445DCAC1D264}"/>
    <dgm:cxn modelId="{712DA213-BB76-4F3E-B843-D06FF92C6CC4}" srcId="{8EE02D95-4F02-46A7-911F-D497582AD9F0}" destId="{713CD625-DA72-43CF-938E-5673B3CB9A22}" srcOrd="2" destOrd="0" parTransId="{47CE435F-1D9B-45FC-AB8B-7D875453C096}" sibTransId="{A10D7952-699C-4AC0-A7DE-7257FC093243}"/>
    <dgm:cxn modelId="{E7A35BCB-BB6C-49AB-AC38-6EEADCA4BD19}" type="presOf" srcId="{918F8BD3-B498-4025-B677-0EB3FB23119B}" destId="{9783BC30-22D2-4E87-B241-32AD8A1CC119}" srcOrd="1" destOrd="0" presId="urn:microsoft.com/office/officeart/2005/8/layout/list1"/>
    <dgm:cxn modelId="{1D865F72-2B74-471B-85B4-65F892F3CAD3}" type="presParOf" srcId="{690657D6-41E9-4044-B9AA-602AE70569BA}" destId="{D8113858-C81F-483A-B066-8B2537F9979A}" srcOrd="0" destOrd="0" presId="urn:microsoft.com/office/officeart/2005/8/layout/list1"/>
    <dgm:cxn modelId="{F2561903-BCAE-4516-AA3C-4E8ECB68639C}" type="presParOf" srcId="{D8113858-C81F-483A-B066-8B2537F9979A}" destId="{A65A3D6B-99BA-49B0-84E6-74DA8C5E9B0F}" srcOrd="0" destOrd="0" presId="urn:microsoft.com/office/officeart/2005/8/layout/list1"/>
    <dgm:cxn modelId="{1CB5C4BF-B1B3-469D-9FE6-273AF2868446}" type="presParOf" srcId="{D8113858-C81F-483A-B066-8B2537F9979A}" destId="{9783BC30-22D2-4E87-B241-32AD8A1CC119}" srcOrd="1" destOrd="0" presId="urn:microsoft.com/office/officeart/2005/8/layout/list1"/>
    <dgm:cxn modelId="{EBC98865-77A4-48BF-A829-7A627063EACD}" type="presParOf" srcId="{690657D6-41E9-4044-B9AA-602AE70569BA}" destId="{ABCCB93D-83FD-433F-8985-F03794D0FB7A}" srcOrd="1" destOrd="0" presId="urn:microsoft.com/office/officeart/2005/8/layout/list1"/>
    <dgm:cxn modelId="{608A2BBA-F5CE-4BCE-B139-D3EE68FC0A49}" type="presParOf" srcId="{690657D6-41E9-4044-B9AA-602AE70569BA}" destId="{AD56A538-9A64-4E4D-B295-0E8F4B7C7C6D}" srcOrd="2" destOrd="0" presId="urn:microsoft.com/office/officeart/2005/8/layout/list1"/>
    <dgm:cxn modelId="{85828C9E-C865-4E60-B776-F6E3A5BF484B}" type="presParOf" srcId="{690657D6-41E9-4044-B9AA-602AE70569BA}" destId="{0895C030-1970-4D68-8179-A1A479F03575}" srcOrd="3" destOrd="0" presId="urn:microsoft.com/office/officeart/2005/8/layout/list1"/>
    <dgm:cxn modelId="{A8EED277-0099-432F-A200-D6FB57603A63}" type="presParOf" srcId="{690657D6-41E9-4044-B9AA-602AE70569BA}" destId="{760CC1BB-8A28-4DD2-A757-258A74DF61FD}" srcOrd="4" destOrd="0" presId="urn:microsoft.com/office/officeart/2005/8/layout/list1"/>
    <dgm:cxn modelId="{92E766CB-4E7A-46C1-AE12-65F805600702}" type="presParOf" srcId="{760CC1BB-8A28-4DD2-A757-258A74DF61FD}" destId="{E28740E7-E9E4-4D48-AE92-E42F1ED28586}" srcOrd="0" destOrd="0" presId="urn:microsoft.com/office/officeart/2005/8/layout/list1"/>
    <dgm:cxn modelId="{906AD5B5-2EB4-4452-83B7-1DA79E144312}" type="presParOf" srcId="{760CC1BB-8A28-4DD2-A757-258A74DF61FD}" destId="{37A35706-88C6-43E7-88EF-2ADFD0ACE6DD}" srcOrd="1" destOrd="0" presId="urn:microsoft.com/office/officeart/2005/8/layout/list1"/>
    <dgm:cxn modelId="{38B05AE2-89AD-4357-A596-7B34E9797902}" type="presParOf" srcId="{690657D6-41E9-4044-B9AA-602AE70569BA}" destId="{08C0487E-67EB-4474-8941-18D0CF0ECB9E}" srcOrd="5" destOrd="0" presId="urn:microsoft.com/office/officeart/2005/8/layout/list1"/>
    <dgm:cxn modelId="{C68E05FE-E57D-4A5E-8F39-C0E77D059B1F}" type="presParOf" srcId="{690657D6-41E9-4044-B9AA-602AE70569BA}" destId="{0D16A29B-B0FC-4BBF-81E5-7EFF566EB766}" srcOrd="6" destOrd="0" presId="urn:microsoft.com/office/officeart/2005/8/layout/list1"/>
    <dgm:cxn modelId="{0C5B8239-F03E-4327-9BF4-65B171C421CD}" type="presParOf" srcId="{690657D6-41E9-4044-B9AA-602AE70569BA}" destId="{81D65206-3B2F-49A9-8ACF-2BFD7FE186D6}" srcOrd="7" destOrd="0" presId="urn:microsoft.com/office/officeart/2005/8/layout/list1"/>
    <dgm:cxn modelId="{BFE41225-CD62-4805-8A57-4A99042DB161}" type="presParOf" srcId="{690657D6-41E9-4044-B9AA-602AE70569BA}" destId="{FCE331D2-03EF-4FD6-ACD2-B34A97128C24}" srcOrd="8" destOrd="0" presId="urn:microsoft.com/office/officeart/2005/8/layout/list1"/>
    <dgm:cxn modelId="{436D0BE0-556D-48A6-9460-89FF2EF38F6A}" type="presParOf" srcId="{FCE331D2-03EF-4FD6-ACD2-B34A97128C24}" destId="{30C0DDE9-236C-46FC-9314-0193455309A7}" srcOrd="0" destOrd="0" presId="urn:microsoft.com/office/officeart/2005/8/layout/list1"/>
    <dgm:cxn modelId="{40192226-F504-4113-95C6-2A8BB50E96E6}" type="presParOf" srcId="{FCE331D2-03EF-4FD6-ACD2-B34A97128C24}" destId="{C6221395-8ED1-493D-B86A-DF79DD2EC927}" srcOrd="1" destOrd="0" presId="urn:microsoft.com/office/officeart/2005/8/layout/list1"/>
    <dgm:cxn modelId="{C5B317FF-2045-4843-B4A5-1650AFAD576D}" type="presParOf" srcId="{690657D6-41E9-4044-B9AA-602AE70569BA}" destId="{AF53C7AE-0706-4A2C-B0CE-226C9EDCC270}" srcOrd="9" destOrd="0" presId="urn:microsoft.com/office/officeart/2005/8/layout/list1"/>
    <dgm:cxn modelId="{41E23671-9649-4A5F-B502-2C9149CA3BA7}" type="presParOf" srcId="{690657D6-41E9-4044-B9AA-602AE70569BA}" destId="{B1A60F0D-364D-4F6C-8E1F-429EA99C1301}" srcOrd="10" destOrd="0" presId="urn:microsoft.com/office/officeart/2005/8/layout/list1"/>
    <dgm:cxn modelId="{A4C5CD8B-0DA5-4DF2-B192-101EB2BA4CB7}" type="presParOf" srcId="{690657D6-41E9-4044-B9AA-602AE70569BA}" destId="{2E8165B3-828E-4301-8655-55215A85A8CB}" srcOrd="11" destOrd="0" presId="urn:microsoft.com/office/officeart/2005/8/layout/list1"/>
    <dgm:cxn modelId="{54597B32-72DC-469A-9BFF-3E8FBF0C2D57}" type="presParOf" srcId="{690657D6-41E9-4044-B9AA-602AE70569BA}" destId="{D943A941-5026-43A4-960F-CBE64A74CEF0}" srcOrd="12" destOrd="0" presId="urn:microsoft.com/office/officeart/2005/8/layout/list1"/>
    <dgm:cxn modelId="{9AB28987-FD75-49D3-A2AE-362A322BB132}" type="presParOf" srcId="{D943A941-5026-43A4-960F-CBE64A74CEF0}" destId="{7F58E991-D3D7-4FBF-89F9-F441297B0886}" srcOrd="0" destOrd="0" presId="urn:microsoft.com/office/officeart/2005/8/layout/list1"/>
    <dgm:cxn modelId="{68AF3C26-903C-4404-A56A-F28ADCF3E777}" type="presParOf" srcId="{D943A941-5026-43A4-960F-CBE64A74CEF0}" destId="{7327EB05-2FF4-4A50-9A6B-4375C29C91FB}" srcOrd="1" destOrd="0" presId="urn:microsoft.com/office/officeart/2005/8/layout/list1"/>
    <dgm:cxn modelId="{1C42891C-1C7E-4FEF-8390-18FD28F2DDF6}" type="presParOf" srcId="{690657D6-41E9-4044-B9AA-602AE70569BA}" destId="{81E75A3B-C01F-4037-A663-DD4454EA3275}" srcOrd="13" destOrd="0" presId="urn:microsoft.com/office/officeart/2005/8/layout/list1"/>
    <dgm:cxn modelId="{B2E767F0-CD2E-4620-9263-269A374AB578}" type="presParOf" srcId="{690657D6-41E9-4044-B9AA-602AE70569BA}" destId="{DE13B57E-464B-4F8C-8D54-AC5D00FF5A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E02D95-4F02-46A7-911F-D497582AD9F0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8F8BD3-B498-4025-B677-0EB3FB23119B}">
      <dgm:prSet phldrT="[Текст]" custT="1"/>
      <dgm:spPr/>
      <dgm:t>
        <a:bodyPr/>
        <a:lstStyle/>
        <a:p>
          <a:r>
            <a:rPr lang="ru-RU" sz="1800" b="1" dirty="0" err="1" smtClean="0">
              <a:latin typeface="+mj-lt"/>
            </a:rPr>
            <a:t>Вебинары</a:t>
          </a:r>
          <a:endParaRPr lang="ru-RU" sz="1800" b="1" dirty="0">
            <a:latin typeface="+mj-lt"/>
          </a:endParaRPr>
        </a:p>
      </dgm:t>
    </dgm:pt>
    <dgm:pt modelId="{DDD32A76-A4C6-43FB-9788-1DB2A3FF04EB}" type="parTrans" cxnId="{67A0C822-D375-4DE0-BD01-C06A4331B115}">
      <dgm:prSet/>
      <dgm:spPr/>
      <dgm:t>
        <a:bodyPr/>
        <a:lstStyle/>
        <a:p>
          <a:endParaRPr lang="ru-RU"/>
        </a:p>
      </dgm:t>
    </dgm:pt>
    <dgm:pt modelId="{973169FC-2750-401B-9329-353F475B5369}" type="sibTrans" cxnId="{67A0C822-D375-4DE0-BD01-C06A4331B115}">
      <dgm:prSet/>
      <dgm:spPr/>
      <dgm:t>
        <a:bodyPr/>
        <a:lstStyle/>
        <a:p>
          <a:endParaRPr lang="ru-RU"/>
        </a:p>
      </dgm:t>
    </dgm:pt>
    <dgm:pt modelId="{E58ACBD1-3FAB-4B3E-BACC-EDEE48435A02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Проектирование ППРС</a:t>
          </a:r>
          <a:endParaRPr lang="ru-RU" sz="1800" b="1" dirty="0">
            <a:latin typeface="+mj-lt"/>
          </a:endParaRPr>
        </a:p>
      </dgm:t>
    </dgm:pt>
    <dgm:pt modelId="{8B452060-BC22-4BAB-AC31-BFD4F822B2CF}" type="parTrans" cxnId="{0F0231B1-BC89-4DC5-85D2-81867DBFAD6A}">
      <dgm:prSet/>
      <dgm:spPr/>
      <dgm:t>
        <a:bodyPr/>
        <a:lstStyle/>
        <a:p>
          <a:endParaRPr lang="ru-RU"/>
        </a:p>
      </dgm:t>
    </dgm:pt>
    <dgm:pt modelId="{9C45C45E-487E-4335-915B-48C869B3ECDE}" type="sibTrans" cxnId="{0F0231B1-BC89-4DC5-85D2-81867DBFAD6A}">
      <dgm:prSet/>
      <dgm:spPr/>
      <dgm:t>
        <a:bodyPr/>
        <a:lstStyle/>
        <a:p>
          <a:endParaRPr lang="ru-RU"/>
        </a:p>
      </dgm:t>
    </dgm:pt>
    <dgm:pt modelId="{713CD625-DA72-43CF-938E-5673B3CB9A22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Конкурсное движение</a:t>
          </a:r>
          <a:endParaRPr lang="ru-RU" sz="1800" b="1" dirty="0">
            <a:latin typeface="+mj-lt"/>
          </a:endParaRPr>
        </a:p>
      </dgm:t>
    </dgm:pt>
    <dgm:pt modelId="{47CE435F-1D9B-45FC-AB8B-7D875453C096}" type="parTrans" cxnId="{712DA213-BB76-4F3E-B843-D06FF92C6CC4}">
      <dgm:prSet/>
      <dgm:spPr/>
      <dgm:t>
        <a:bodyPr/>
        <a:lstStyle/>
        <a:p>
          <a:endParaRPr lang="ru-RU"/>
        </a:p>
      </dgm:t>
    </dgm:pt>
    <dgm:pt modelId="{A10D7952-699C-4AC0-A7DE-7257FC093243}" type="sibTrans" cxnId="{712DA213-BB76-4F3E-B843-D06FF92C6CC4}">
      <dgm:prSet/>
      <dgm:spPr/>
      <dgm:t>
        <a:bodyPr/>
        <a:lstStyle/>
        <a:p>
          <a:endParaRPr lang="ru-RU"/>
        </a:p>
      </dgm:t>
    </dgm:pt>
    <dgm:pt modelId="{690657D6-41E9-4044-B9AA-602AE70569BA}" type="pres">
      <dgm:prSet presAssocID="{8EE02D95-4F02-46A7-911F-D497582AD9F0}" presName="linear" presStyleCnt="0">
        <dgm:presLayoutVars>
          <dgm:dir/>
          <dgm:animLvl val="lvl"/>
          <dgm:resizeHandles val="exact"/>
        </dgm:presLayoutVars>
      </dgm:prSet>
      <dgm:spPr/>
    </dgm:pt>
    <dgm:pt modelId="{D8113858-C81F-483A-B066-8B2537F9979A}" type="pres">
      <dgm:prSet presAssocID="{918F8BD3-B498-4025-B677-0EB3FB23119B}" presName="parentLin" presStyleCnt="0"/>
      <dgm:spPr/>
    </dgm:pt>
    <dgm:pt modelId="{A65A3D6B-99BA-49B0-84E6-74DA8C5E9B0F}" type="pres">
      <dgm:prSet presAssocID="{918F8BD3-B498-4025-B677-0EB3FB23119B}" presName="parentLeftMargin" presStyleLbl="node1" presStyleIdx="0" presStyleCnt="3"/>
      <dgm:spPr/>
    </dgm:pt>
    <dgm:pt modelId="{9783BC30-22D2-4E87-B241-32AD8A1CC119}" type="pres">
      <dgm:prSet presAssocID="{918F8BD3-B498-4025-B677-0EB3FB23119B}" presName="parentText" presStyleLbl="node1" presStyleIdx="0" presStyleCnt="3" custScaleX="132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CB93D-83FD-433F-8985-F03794D0FB7A}" type="pres">
      <dgm:prSet presAssocID="{918F8BD3-B498-4025-B677-0EB3FB23119B}" presName="negativeSpace" presStyleCnt="0"/>
      <dgm:spPr/>
    </dgm:pt>
    <dgm:pt modelId="{AD56A538-9A64-4E4D-B295-0E8F4B7C7C6D}" type="pres">
      <dgm:prSet presAssocID="{918F8BD3-B498-4025-B677-0EB3FB23119B}" presName="childText" presStyleLbl="conFgAcc1" presStyleIdx="0" presStyleCnt="3">
        <dgm:presLayoutVars>
          <dgm:bulletEnabled val="1"/>
        </dgm:presLayoutVars>
      </dgm:prSet>
      <dgm:spPr/>
    </dgm:pt>
    <dgm:pt modelId="{0895C030-1970-4D68-8179-A1A479F03575}" type="pres">
      <dgm:prSet presAssocID="{973169FC-2750-401B-9329-353F475B5369}" presName="spaceBetweenRectangles" presStyleCnt="0"/>
      <dgm:spPr/>
    </dgm:pt>
    <dgm:pt modelId="{760CC1BB-8A28-4DD2-A757-258A74DF61FD}" type="pres">
      <dgm:prSet presAssocID="{E58ACBD1-3FAB-4B3E-BACC-EDEE48435A02}" presName="parentLin" presStyleCnt="0"/>
      <dgm:spPr/>
    </dgm:pt>
    <dgm:pt modelId="{E28740E7-E9E4-4D48-AE92-E42F1ED28586}" type="pres">
      <dgm:prSet presAssocID="{E58ACBD1-3FAB-4B3E-BACC-EDEE48435A02}" presName="parentLeftMargin" presStyleLbl="node1" presStyleIdx="0" presStyleCnt="3"/>
      <dgm:spPr/>
    </dgm:pt>
    <dgm:pt modelId="{37A35706-88C6-43E7-88EF-2ADFD0ACE6DD}" type="pres">
      <dgm:prSet presAssocID="{E58ACBD1-3FAB-4B3E-BACC-EDEE48435A02}" presName="parentText" presStyleLbl="node1" presStyleIdx="1" presStyleCnt="3" custScaleX="132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487E-67EB-4474-8941-18D0CF0ECB9E}" type="pres">
      <dgm:prSet presAssocID="{E58ACBD1-3FAB-4B3E-BACC-EDEE48435A02}" presName="negativeSpace" presStyleCnt="0"/>
      <dgm:spPr/>
    </dgm:pt>
    <dgm:pt modelId="{0D16A29B-B0FC-4BBF-81E5-7EFF566EB766}" type="pres">
      <dgm:prSet presAssocID="{E58ACBD1-3FAB-4B3E-BACC-EDEE48435A02}" presName="childText" presStyleLbl="conFgAcc1" presStyleIdx="1" presStyleCnt="3">
        <dgm:presLayoutVars>
          <dgm:bulletEnabled val="1"/>
        </dgm:presLayoutVars>
      </dgm:prSet>
      <dgm:spPr/>
    </dgm:pt>
    <dgm:pt modelId="{81D65206-3B2F-49A9-8ACF-2BFD7FE186D6}" type="pres">
      <dgm:prSet presAssocID="{9C45C45E-487E-4335-915B-48C869B3ECDE}" presName="spaceBetweenRectangles" presStyleCnt="0"/>
      <dgm:spPr/>
    </dgm:pt>
    <dgm:pt modelId="{FCE331D2-03EF-4FD6-ACD2-B34A97128C24}" type="pres">
      <dgm:prSet presAssocID="{713CD625-DA72-43CF-938E-5673B3CB9A22}" presName="parentLin" presStyleCnt="0"/>
      <dgm:spPr/>
    </dgm:pt>
    <dgm:pt modelId="{30C0DDE9-236C-46FC-9314-0193455309A7}" type="pres">
      <dgm:prSet presAssocID="{713CD625-DA72-43CF-938E-5673B3CB9A22}" presName="parentLeftMargin" presStyleLbl="node1" presStyleIdx="1" presStyleCnt="3"/>
      <dgm:spPr/>
    </dgm:pt>
    <dgm:pt modelId="{C6221395-8ED1-493D-B86A-DF79DD2EC927}" type="pres">
      <dgm:prSet presAssocID="{713CD625-DA72-43CF-938E-5673B3CB9A22}" presName="parentText" presStyleLbl="node1" presStyleIdx="2" presStyleCnt="3" custScaleX="131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3C7AE-0706-4A2C-B0CE-226C9EDCC270}" type="pres">
      <dgm:prSet presAssocID="{713CD625-DA72-43CF-938E-5673B3CB9A22}" presName="negativeSpace" presStyleCnt="0"/>
      <dgm:spPr/>
    </dgm:pt>
    <dgm:pt modelId="{B1A60F0D-364D-4F6C-8E1F-429EA99C1301}" type="pres">
      <dgm:prSet presAssocID="{713CD625-DA72-43CF-938E-5673B3CB9A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FE0805-D6C4-4F33-AD11-A82FD4EF0E63}" type="presOf" srcId="{918F8BD3-B498-4025-B677-0EB3FB23119B}" destId="{9783BC30-22D2-4E87-B241-32AD8A1CC119}" srcOrd="1" destOrd="0" presId="urn:microsoft.com/office/officeart/2005/8/layout/list1"/>
    <dgm:cxn modelId="{9702C59C-429D-49AC-9FC2-0BBA0B2649A9}" type="presOf" srcId="{E58ACBD1-3FAB-4B3E-BACC-EDEE48435A02}" destId="{37A35706-88C6-43E7-88EF-2ADFD0ACE6DD}" srcOrd="1" destOrd="0" presId="urn:microsoft.com/office/officeart/2005/8/layout/list1"/>
    <dgm:cxn modelId="{4FCB140C-92B5-4C3D-A150-69B1787915D7}" type="presOf" srcId="{713CD625-DA72-43CF-938E-5673B3CB9A22}" destId="{30C0DDE9-236C-46FC-9314-0193455309A7}" srcOrd="0" destOrd="0" presId="urn:microsoft.com/office/officeart/2005/8/layout/list1"/>
    <dgm:cxn modelId="{712DA213-BB76-4F3E-B843-D06FF92C6CC4}" srcId="{8EE02D95-4F02-46A7-911F-D497582AD9F0}" destId="{713CD625-DA72-43CF-938E-5673B3CB9A22}" srcOrd="2" destOrd="0" parTransId="{47CE435F-1D9B-45FC-AB8B-7D875453C096}" sibTransId="{A10D7952-699C-4AC0-A7DE-7257FC093243}"/>
    <dgm:cxn modelId="{05AA248B-D483-4EA5-BAEF-898369BF95CF}" type="presOf" srcId="{8EE02D95-4F02-46A7-911F-D497582AD9F0}" destId="{690657D6-41E9-4044-B9AA-602AE70569BA}" srcOrd="0" destOrd="0" presId="urn:microsoft.com/office/officeart/2005/8/layout/list1"/>
    <dgm:cxn modelId="{67A0C822-D375-4DE0-BD01-C06A4331B115}" srcId="{8EE02D95-4F02-46A7-911F-D497582AD9F0}" destId="{918F8BD3-B498-4025-B677-0EB3FB23119B}" srcOrd="0" destOrd="0" parTransId="{DDD32A76-A4C6-43FB-9788-1DB2A3FF04EB}" sibTransId="{973169FC-2750-401B-9329-353F475B5369}"/>
    <dgm:cxn modelId="{0F0231B1-BC89-4DC5-85D2-81867DBFAD6A}" srcId="{8EE02D95-4F02-46A7-911F-D497582AD9F0}" destId="{E58ACBD1-3FAB-4B3E-BACC-EDEE48435A02}" srcOrd="1" destOrd="0" parTransId="{8B452060-BC22-4BAB-AC31-BFD4F822B2CF}" sibTransId="{9C45C45E-487E-4335-915B-48C869B3ECDE}"/>
    <dgm:cxn modelId="{AEC85B3D-81D4-40F7-AC95-A52F31A6D649}" type="presOf" srcId="{918F8BD3-B498-4025-B677-0EB3FB23119B}" destId="{A65A3D6B-99BA-49B0-84E6-74DA8C5E9B0F}" srcOrd="0" destOrd="0" presId="urn:microsoft.com/office/officeart/2005/8/layout/list1"/>
    <dgm:cxn modelId="{6F9F34D1-EE84-471A-B0F7-3FE50844FFA4}" type="presOf" srcId="{713CD625-DA72-43CF-938E-5673B3CB9A22}" destId="{C6221395-8ED1-493D-B86A-DF79DD2EC927}" srcOrd="1" destOrd="0" presId="urn:microsoft.com/office/officeart/2005/8/layout/list1"/>
    <dgm:cxn modelId="{57866A88-1736-43E1-9612-2294A375A8E8}" type="presOf" srcId="{E58ACBD1-3FAB-4B3E-BACC-EDEE48435A02}" destId="{E28740E7-E9E4-4D48-AE92-E42F1ED28586}" srcOrd="0" destOrd="0" presId="urn:microsoft.com/office/officeart/2005/8/layout/list1"/>
    <dgm:cxn modelId="{B54B8016-282D-4BDB-8838-969528A03BDC}" type="presParOf" srcId="{690657D6-41E9-4044-B9AA-602AE70569BA}" destId="{D8113858-C81F-483A-B066-8B2537F9979A}" srcOrd="0" destOrd="0" presId="urn:microsoft.com/office/officeart/2005/8/layout/list1"/>
    <dgm:cxn modelId="{804753D6-B1AB-439C-AFE0-E9D4E54D114E}" type="presParOf" srcId="{D8113858-C81F-483A-B066-8B2537F9979A}" destId="{A65A3D6B-99BA-49B0-84E6-74DA8C5E9B0F}" srcOrd="0" destOrd="0" presId="urn:microsoft.com/office/officeart/2005/8/layout/list1"/>
    <dgm:cxn modelId="{7C714F6C-739C-46A8-8767-A457D68E2756}" type="presParOf" srcId="{D8113858-C81F-483A-B066-8B2537F9979A}" destId="{9783BC30-22D2-4E87-B241-32AD8A1CC119}" srcOrd="1" destOrd="0" presId="urn:microsoft.com/office/officeart/2005/8/layout/list1"/>
    <dgm:cxn modelId="{7032AA5A-2954-4D7C-B1F1-6C765DA1BD9E}" type="presParOf" srcId="{690657D6-41E9-4044-B9AA-602AE70569BA}" destId="{ABCCB93D-83FD-433F-8985-F03794D0FB7A}" srcOrd="1" destOrd="0" presId="urn:microsoft.com/office/officeart/2005/8/layout/list1"/>
    <dgm:cxn modelId="{2D20C326-0A17-4F99-BD18-3E2580F9C9D9}" type="presParOf" srcId="{690657D6-41E9-4044-B9AA-602AE70569BA}" destId="{AD56A538-9A64-4E4D-B295-0E8F4B7C7C6D}" srcOrd="2" destOrd="0" presId="urn:microsoft.com/office/officeart/2005/8/layout/list1"/>
    <dgm:cxn modelId="{BC434530-C89B-483C-BC7F-E649FB861D5D}" type="presParOf" srcId="{690657D6-41E9-4044-B9AA-602AE70569BA}" destId="{0895C030-1970-4D68-8179-A1A479F03575}" srcOrd="3" destOrd="0" presId="urn:microsoft.com/office/officeart/2005/8/layout/list1"/>
    <dgm:cxn modelId="{7239C1CD-29BF-4165-984B-0B35D5ED596F}" type="presParOf" srcId="{690657D6-41E9-4044-B9AA-602AE70569BA}" destId="{760CC1BB-8A28-4DD2-A757-258A74DF61FD}" srcOrd="4" destOrd="0" presId="urn:microsoft.com/office/officeart/2005/8/layout/list1"/>
    <dgm:cxn modelId="{F16E4A68-8A65-49CF-95CF-F3E6F7A16F3F}" type="presParOf" srcId="{760CC1BB-8A28-4DD2-A757-258A74DF61FD}" destId="{E28740E7-E9E4-4D48-AE92-E42F1ED28586}" srcOrd="0" destOrd="0" presId="urn:microsoft.com/office/officeart/2005/8/layout/list1"/>
    <dgm:cxn modelId="{1B4D5447-49DD-45B1-8EE2-12D465629AD6}" type="presParOf" srcId="{760CC1BB-8A28-4DD2-A757-258A74DF61FD}" destId="{37A35706-88C6-43E7-88EF-2ADFD0ACE6DD}" srcOrd="1" destOrd="0" presId="urn:microsoft.com/office/officeart/2005/8/layout/list1"/>
    <dgm:cxn modelId="{34BCBA4A-92F9-4A7C-B316-A7559EB99F7B}" type="presParOf" srcId="{690657D6-41E9-4044-B9AA-602AE70569BA}" destId="{08C0487E-67EB-4474-8941-18D0CF0ECB9E}" srcOrd="5" destOrd="0" presId="urn:microsoft.com/office/officeart/2005/8/layout/list1"/>
    <dgm:cxn modelId="{5FBC3600-3387-437E-922C-D1BF96A27EE9}" type="presParOf" srcId="{690657D6-41E9-4044-B9AA-602AE70569BA}" destId="{0D16A29B-B0FC-4BBF-81E5-7EFF566EB766}" srcOrd="6" destOrd="0" presId="urn:microsoft.com/office/officeart/2005/8/layout/list1"/>
    <dgm:cxn modelId="{B84C1A25-64CB-4AEC-9DCB-27B8C3772F9C}" type="presParOf" srcId="{690657D6-41E9-4044-B9AA-602AE70569BA}" destId="{81D65206-3B2F-49A9-8ACF-2BFD7FE186D6}" srcOrd="7" destOrd="0" presId="urn:microsoft.com/office/officeart/2005/8/layout/list1"/>
    <dgm:cxn modelId="{FA0B0988-C0F7-468B-90E3-4D3ED25BD19B}" type="presParOf" srcId="{690657D6-41E9-4044-B9AA-602AE70569BA}" destId="{FCE331D2-03EF-4FD6-ACD2-B34A97128C24}" srcOrd="8" destOrd="0" presId="urn:microsoft.com/office/officeart/2005/8/layout/list1"/>
    <dgm:cxn modelId="{74710E8C-B384-4E20-871B-791B5147EF9A}" type="presParOf" srcId="{FCE331D2-03EF-4FD6-ACD2-B34A97128C24}" destId="{30C0DDE9-236C-46FC-9314-0193455309A7}" srcOrd="0" destOrd="0" presId="urn:microsoft.com/office/officeart/2005/8/layout/list1"/>
    <dgm:cxn modelId="{9EB92A8D-F86B-4766-A86C-D4BF9636FA3D}" type="presParOf" srcId="{FCE331D2-03EF-4FD6-ACD2-B34A97128C24}" destId="{C6221395-8ED1-493D-B86A-DF79DD2EC927}" srcOrd="1" destOrd="0" presId="urn:microsoft.com/office/officeart/2005/8/layout/list1"/>
    <dgm:cxn modelId="{C56CED93-48E3-49B1-837A-FE0D6E7B59A9}" type="presParOf" srcId="{690657D6-41E9-4044-B9AA-602AE70569BA}" destId="{AF53C7AE-0706-4A2C-B0CE-226C9EDCC270}" srcOrd="9" destOrd="0" presId="urn:microsoft.com/office/officeart/2005/8/layout/list1"/>
    <dgm:cxn modelId="{BEA3C7D6-3653-42A4-BCC4-83DA2B9EF079}" type="presParOf" srcId="{690657D6-41E9-4044-B9AA-602AE70569BA}" destId="{B1A60F0D-364D-4F6C-8E1F-429EA99C1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E02D95-4F02-46A7-911F-D497582AD9F0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8F8BD3-B498-4025-B677-0EB3FB23119B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Круглый стол</a:t>
          </a:r>
          <a:endParaRPr lang="ru-RU" sz="1800" b="1" dirty="0">
            <a:latin typeface="+mj-lt"/>
          </a:endParaRPr>
        </a:p>
      </dgm:t>
    </dgm:pt>
    <dgm:pt modelId="{DDD32A76-A4C6-43FB-9788-1DB2A3FF04EB}" type="parTrans" cxnId="{67A0C822-D375-4DE0-BD01-C06A4331B115}">
      <dgm:prSet/>
      <dgm:spPr/>
      <dgm:t>
        <a:bodyPr/>
        <a:lstStyle/>
        <a:p>
          <a:endParaRPr lang="ru-RU"/>
        </a:p>
      </dgm:t>
    </dgm:pt>
    <dgm:pt modelId="{973169FC-2750-401B-9329-353F475B5369}" type="sibTrans" cxnId="{67A0C822-D375-4DE0-BD01-C06A4331B115}">
      <dgm:prSet/>
      <dgm:spPr/>
      <dgm:t>
        <a:bodyPr/>
        <a:lstStyle/>
        <a:p>
          <a:endParaRPr lang="ru-RU"/>
        </a:p>
      </dgm:t>
    </dgm:pt>
    <dgm:pt modelId="{E58ACBD1-3FAB-4B3E-BACC-EDEE48435A02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Дискуссии</a:t>
          </a:r>
          <a:endParaRPr lang="ru-RU" sz="1800" b="1" dirty="0">
            <a:latin typeface="+mj-lt"/>
          </a:endParaRPr>
        </a:p>
      </dgm:t>
    </dgm:pt>
    <dgm:pt modelId="{8B452060-BC22-4BAB-AC31-BFD4F822B2CF}" type="parTrans" cxnId="{0F0231B1-BC89-4DC5-85D2-81867DBFAD6A}">
      <dgm:prSet/>
      <dgm:spPr/>
      <dgm:t>
        <a:bodyPr/>
        <a:lstStyle/>
        <a:p>
          <a:endParaRPr lang="ru-RU"/>
        </a:p>
      </dgm:t>
    </dgm:pt>
    <dgm:pt modelId="{9C45C45E-487E-4335-915B-48C869B3ECDE}" type="sibTrans" cxnId="{0F0231B1-BC89-4DC5-85D2-81867DBFAD6A}">
      <dgm:prSet/>
      <dgm:spPr/>
      <dgm:t>
        <a:bodyPr/>
        <a:lstStyle/>
        <a:p>
          <a:endParaRPr lang="ru-RU"/>
        </a:p>
      </dgm:t>
    </dgm:pt>
    <dgm:pt modelId="{713CD625-DA72-43CF-938E-5673B3CB9A22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Рабочая группа</a:t>
          </a:r>
          <a:endParaRPr lang="ru-RU" sz="1800" b="1" dirty="0">
            <a:latin typeface="+mj-lt"/>
          </a:endParaRPr>
        </a:p>
      </dgm:t>
    </dgm:pt>
    <dgm:pt modelId="{47CE435F-1D9B-45FC-AB8B-7D875453C096}" type="parTrans" cxnId="{712DA213-BB76-4F3E-B843-D06FF92C6CC4}">
      <dgm:prSet/>
      <dgm:spPr/>
      <dgm:t>
        <a:bodyPr/>
        <a:lstStyle/>
        <a:p>
          <a:endParaRPr lang="ru-RU"/>
        </a:p>
      </dgm:t>
    </dgm:pt>
    <dgm:pt modelId="{A10D7952-699C-4AC0-A7DE-7257FC093243}" type="sibTrans" cxnId="{712DA213-BB76-4F3E-B843-D06FF92C6CC4}">
      <dgm:prSet/>
      <dgm:spPr/>
      <dgm:t>
        <a:bodyPr/>
        <a:lstStyle/>
        <a:p>
          <a:endParaRPr lang="ru-RU"/>
        </a:p>
      </dgm:t>
    </dgm:pt>
    <dgm:pt modelId="{690657D6-41E9-4044-B9AA-602AE70569BA}" type="pres">
      <dgm:prSet presAssocID="{8EE02D95-4F02-46A7-911F-D497582AD9F0}" presName="linear" presStyleCnt="0">
        <dgm:presLayoutVars>
          <dgm:dir/>
          <dgm:animLvl val="lvl"/>
          <dgm:resizeHandles val="exact"/>
        </dgm:presLayoutVars>
      </dgm:prSet>
      <dgm:spPr/>
    </dgm:pt>
    <dgm:pt modelId="{D8113858-C81F-483A-B066-8B2537F9979A}" type="pres">
      <dgm:prSet presAssocID="{918F8BD3-B498-4025-B677-0EB3FB23119B}" presName="parentLin" presStyleCnt="0"/>
      <dgm:spPr/>
    </dgm:pt>
    <dgm:pt modelId="{A65A3D6B-99BA-49B0-84E6-74DA8C5E9B0F}" type="pres">
      <dgm:prSet presAssocID="{918F8BD3-B498-4025-B677-0EB3FB23119B}" presName="parentLeftMargin" presStyleLbl="node1" presStyleIdx="0" presStyleCnt="3"/>
      <dgm:spPr/>
    </dgm:pt>
    <dgm:pt modelId="{9783BC30-22D2-4E87-B241-32AD8A1CC119}" type="pres">
      <dgm:prSet presAssocID="{918F8BD3-B498-4025-B677-0EB3FB23119B}" presName="parentText" presStyleLbl="node1" presStyleIdx="0" presStyleCnt="3" custScaleX="132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CB93D-83FD-433F-8985-F03794D0FB7A}" type="pres">
      <dgm:prSet presAssocID="{918F8BD3-B498-4025-B677-0EB3FB23119B}" presName="negativeSpace" presStyleCnt="0"/>
      <dgm:spPr/>
    </dgm:pt>
    <dgm:pt modelId="{AD56A538-9A64-4E4D-B295-0E8F4B7C7C6D}" type="pres">
      <dgm:prSet presAssocID="{918F8BD3-B498-4025-B677-0EB3FB23119B}" presName="childText" presStyleLbl="conFgAcc1" presStyleIdx="0" presStyleCnt="3">
        <dgm:presLayoutVars>
          <dgm:bulletEnabled val="1"/>
        </dgm:presLayoutVars>
      </dgm:prSet>
      <dgm:spPr/>
    </dgm:pt>
    <dgm:pt modelId="{0895C030-1970-4D68-8179-A1A479F03575}" type="pres">
      <dgm:prSet presAssocID="{973169FC-2750-401B-9329-353F475B5369}" presName="spaceBetweenRectangles" presStyleCnt="0"/>
      <dgm:spPr/>
    </dgm:pt>
    <dgm:pt modelId="{760CC1BB-8A28-4DD2-A757-258A74DF61FD}" type="pres">
      <dgm:prSet presAssocID="{E58ACBD1-3FAB-4B3E-BACC-EDEE48435A02}" presName="parentLin" presStyleCnt="0"/>
      <dgm:spPr/>
    </dgm:pt>
    <dgm:pt modelId="{E28740E7-E9E4-4D48-AE92-E42F1ED28586}" type="pres">
      <dgm:prSet presAssocID="{E58ACBD1-3FAB-4B3E-BACC-EDEE48435A02}" presName="parentLeftMargin" presStyleLbl="node1" presStyleIdx="0" presStyleCnt="3"/>
      <dgm:spPr/>
    </dgm:pt>
    <dgm:pt modelId="{37A35706-88C6-43E7-88EF-2ADFD0ACE6DD}" type="pres">
      <dgm:prSet presAssocID="{E58ACBD1-3FAB-4B3E-BACC-EDEE48435A02}" presName="parentText" presStyleLbl="node1" presStyleIdx="1" presStyleCnt="3" custScaleX="132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0487E-67EB-4474-8941-18D0CF0ECB9E}" type="pres">
      <dgm:prSet presAssocID="{E58ACBD1-3FAB-4B3E-BACC-EDEE48435A02}" presName="negativeSpace" presStyleCnt="0"/>
      <dgm:spPr/>
    </dgm:pt>
    <dgm:pt modelId="{0D16A29B-B0FC-4BBF-81E5-7EFF566EB766}" type="pres">
      <dgm:prSet presAssocID="{E58ACBD1-3FAB-4B3E-BACC-EDEE48435A02}" presName="childText" presStyleLbl="conFgAcc1" presStyleIdx="1" presStyleCnt="3">
        <dgm:presLayoutVars>
          <dgm:bulletEnabled val="1"/>
        </dgm:presLayoutVars>
      </dgm:prSet>
      <dgm:spPr/>
    </dgm:pt>
    <dgm:pt modelId="{81D65206-3B2F-49A9-8ACF-2BFD7FE186D6}" type="pres">
      <dgm:prSet presAssocID="{9C45C45E-487E-4335-915B-48C869B3ECDE}" presName="spaceBetweenRectangles" presStyleCnt="0"/>
      <dgm:spPr/>
    </dgm:pt>
    <dgm:pt modelId="{FCE331D2-03EF-4FD6-ACD2-B34A97128C24}" type="pres">
      <dgm:prSet presAssocID="{713CD625-DA72-43CF-938E-5673B3CB9A22}" presName="parentLin" presStyleCnt="0"/>
      <dgm:spPr/>
    </dgm:pt>
    <dgm:pt modelId="{30C0DDE9-236C-46FC-9314-0193455309A7}" type="pres">
      <dgm:prSet presAssocID="{713CD625-DA72-43CF-938E-5673B3CB9A22}" presName="parentLeftMargin" presStyleLbl="node1" presStyleIdx="1" presStyleCnt="3"/>
      <dgm:spPr/>
    </dgm:pt>
    <dgm:pt modelId="{C6221395-8ED1-493D-B86A-DF79DD2EC927}" type="pres">
      <dgm:prSet presAssocID="{713CD625-DA72-43CF-938E-5673B3CB9A22}" presName="parentText" presStyleLbl="node1" presStyleIdx="2" presStyleCnt="3" custScaleX="131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3C7AE-0706-4A2C-B0CE-226C9EDCC270}" type="pres">
      <dgm:prSet presAssocID="{713CD625-DA72-43CF-938E-5673B3CB9A22}" presName="negativeSpace" presStyleCnt="0"/>
      <dgm:spPr/>
    </dgm:pt>
    <dgm:pt modelId="{B1A60F0D-364D-4F6C-8E1F-429EA99C1301}" type="pres">
      <dgm:prSet presAssocID="{713CD625-DA72-43CF-938E-5673B3CB9A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9F2BB4-9272-46B0-B693-4CC0C003FE79}" type="presOf" srcId="{713CD625-DA72-43CF-938E-5673B3CB9A22}" destId="{C6221395-8ED1-493D-B86A-DF79DD2EC927}" srcOrd="1" destOrd="0" presId="urn:microsoft.com/office/officeart/2005/8/layout/list1"/>
    <dgm:cxn modelId="{67A0C822-D375-4DE0-BD01-C06A4331B115}" srcId="{8EE02D95-4F02-46A7-911F-D497582AD9F0}" destId="{918F8BD3-B498-4025-B677-0EB3FB23119B}" srcOrd="0" destOrd="0" parTransId="{DDD32A76-A4C6-43FB-9788-1DB2A3FF04EB}" sibTransId="{973169FC-2750-401B-9329-353F475B5369}"/>
    <dgm:cxn modelId="{1D8C776D-552E-49F6-BA26-8CE84A16ED07}" type="presOf" srcId="{918F8BD3-B498-4025-B677-0EB3FB23119B}" destId="{A65A3D6B-99BA-49B0-84E6-74DA8C5E9B0F}" srcOrd="0" destOrd="0" presId="urn:microsoft.com/office/officeart/2005/8/layout/list1"/>
    <dgm:cxn modelId="{62C9C065-EA78-40C4-9940-7918EFED0319}" type="presOf" srcId="{E58ACBD1-3FAB-4B3E-BACC-EDEE48435A02}" destId="{E28740E7-E9E4-4D48-AE92-E42F1ED28586}" srcOrd="0" destOrd="0" presId="urn:microsoft.com/office/officeart/2005/8/layout/list1"/>
    <dgm:cxn modelId="{712DA213-BB76-4F3E-B843-D06FF92C6CC4}" srcId="{8EE02D95-4F02-46A7-911F-D497582AD9F0}" destId="{713CD625-DA72-43CF-938E-5673B3CB9A22}" srcOrd="2" destOrd="0" parTransId="{47CE435F-1D9B-45FC-AB8B-7D875453C096}" sibTransId="{A10D7952-699C-4AC0-A7DE-7257FC093243}"/>
    <dgm:cxn modelId="{96442C89-5BEF-4274-9C8D-A533117A721D}" type="presOf" srcId="{8EE02D95-4F02-46A7-911F-D497582AD9F0}" destId="{690657D6-41E9-4044-B9AA-602AE70569BA}" srcOrd="0" destOrd="0" presId="urn:microsoft.com/office/officeart/2005/8/layout/list1"/>
    <dgm:cxn modelId="{0F0231B1-BC89-4DC5-85D2-81867DBFAD6A}" srcId="{8EE02D95-4F02-46A7-911F-D497582AD9F0}" destId="{E58ACBD1-3FAB-4B3E-BACC-EDEE48435A02}" srcOrd="1" destOrd="0" parTransId="{8B452060-BC22-4BAB-AC31-BFD4F822B2CF}" sibTransId="{9C45C45E-487E-4335-915B-48C869B3ECDE}"/>
    <dgm:cxn modelId="{C791D5F1-547E-443E-AA4F-F38CCB2EB44B}" type="presOf" srcId="{918F8BD3-B498-4025-B677-0EB3FB23119B}" destId="{9783BC30-22D2-4E87-B241-32AD8A1CC119}" srcOrd="1" destOrd="0" presId="urn:microsoft.com/office/officeart/2005/8/layout/list1"/>
    <dgm:cxn modelId="{D8D93B0B-843D-4F7B-888E-AC19712DB06F}" type="presOf" srcId="{713CD625-DA72-43CF-938E-5673B3CB9A22}" destId="{30C0DDE9-236C-46FC-9314-0193455309A7}" srcOrd="0" destOrd="0" presId="urn:microsoft.com/office/officeart/2005/8/layout/list1"/>
    <dgm:cxn modelId="{270A606C-5D86-447B-98BB-FB4F7C72C192}" type="presOf" srcId="{E58ACBD1-3FAB-4B3E-BACC-EDEE48435A02}" destId="{37A35706-88C6-43E7-88EF-2ADFD0ACE6DD}" srcOrd="1" destOrd="0" presId="urn:microsoft.com/office/officeart/2005/8/layout/list1"/>
    <dgm:cxn modelId="{A1C3330A-03D4-448D-92E8-4E8796078283}" type="presParOf" srcId="{690657D6-41E9-4044-B9AA-602AE70569BA}" destId="{D8113858-C81F-483A-B066-8B2537F9979A}" srcOrd="0" destOrd="0" presId="urn:microsoft.com/office/officeart/2005/8/layout/list1"/>
    <dgm:cxn modelId="{C1B1457B-AAA5-4417-967D-A997BA88024F}" type="presParOf" srcId="{D8113858-C81F-483A-B066-8B2537F9979A}" destId="{A65A3D6B-99BA-49B0-84E6-74DA8C5E9B0F}" srcOrd="0" destOrd="0" presId="urn:microsoft.com/office/officeart/2005/8/layout/list1"/>
    <dgm:cxn modelId="{4B679A94-06D3-400D-93DF-BB46BB880CCF}" type="presParOf" srcId="{D8113858-C81F-483A-B066-8B2537F9979A}" destId="{9783BC30-22D2-4E87-B241-32AD8A1CC119}" srcOrd="1" destOrd="0" presId="urn:microsoft.com/office/officeart/2005/8/layout/list1"/>
    <dgm:cxn modelId="{E3435391-C922-4AA2-8D9F-EF499865E55C}" type="presParOf" srcId="{690657D6-41E9-4044-B9AA-602AE70569BA}" destId="{ABCCB93D-83FD-433F-8985-F03794D0FB7A}" srcOrd="1" destOrd="0" presId="urn:microsoft.com/office/officeart/2005/8/layout/list1"/>
    <dgm:cxn modelId="{10B5F9F2-88B8-4B0F-91DF-4BF108D3E673}" type="presParOf" srcId="{690657D6-41E9-4044-B9AA-602AE70569BA}" destId="{AD56A538-9A64-4E4D-B295-0E8F4B7C7C6D}" srcOrd="2" destOrd="0" presId="urn:microsoft.com/office/officeart/2005/8/layout/list1"/>
    <dgm:cxn modelId="{732F7422-5B25-4514-BCB1-A15F1B11BBCF}" type="presParOf" srcId="{690657D6-41E9-4044-B9AA-602AE70569BA}" destId="{0895C030-1970-4D68-8179-A1A479F03575}" srcOrd="3" destOrd="0" presId="urn:microsoft.com/office/officeart/2005/8/layout/list1"/>
    <dgm:cxn modelId="{4D2438B0-68F1-4A65-A686-916B83919EC0}" type="presParOf" srcId="{690657D6-41E9-4044-B9AA-602AE70569BA}" destId="{760CC1BB-8A28-4DD2-A757-258A74DF61FD}" srcOrd="4" destOrd="0" presId="urn:microsoft.com/office/officeart/2005/8/layout/list1"/>
    <dgm:cxn modelId="{77413C6A-2877-4615-9395-6B6C93F33F87}" type="presParOf" srcId="{760CC1BB-8A28-4DD2-A757-258A74DF61FD}" destId="{E28740E7-E9E4-4D48-AE92-E42F1ED28586}" srcOrd="0" destOrd="0" presId="urn:microsoft.com/office/officeart/2005/8/layout/list1"/>
    <dgm:cxn modelId="{FF9C7504-F31C-47E8-BC6B-33A0995E3C2B}" type="presParOf" srcId="{760CC1BB-8A28-4DD2-A757-258A74DF61FD}" destId="{37A35706-88C6-43E7-88EF-2ADFD0ACE6DD}" srcOrd="1" destOrd="0" presId="urn:microsoft.com/office/officeart/2005/8/layout/list1"/>
    <dgm:cxn modelId="{3E0E317A-40C7-455D-B9AB-0C3C0B6DCD1C}" type="presParOf" srcId="{690657D6-41E9-4044-B9AA-602AE70569BA}" destId="{08C0487E-67EB-4474-8941-18D0CF0ECB9E}" srcOrd="5" destOrd="0" presId="urn:microsoft.com/office/officeart/2005/8/layout/list1"/>
    <dgm:cxn modelId="{B93B049A-1670-4AD2-A463-68D2A0CBBC4A}" type="presParOf" srcId="{690657D6-41E9-4044-B9AA-602AE70569BA}" destId="{0D16A29B-B0FC-4BBF-81E5-7EFF566EB766}" srcOrd="6" destOrd="0" presId="urn:microsoft.com/office/officeart/2005/8/layout/list1"/>
    <dgm:cxn modelId="{6C13AFB4-C997-4D2C-B515-799ABE99E45F}" type="presParOf" srcId="{690657D6-41E9-4044-B9AA-602AE70569BA}" destId="{81D65206-3B2F-49A9-8ACF-2BFD7FE186D6}" srcOrd="7" destOrd="0" presId="urn:microsoft.com/office/officeart/2005/8/layout/list1"/>
    <dgm:cxn modelId="{499490A0-C87D-4ED4-853E-6E6B11D2BCB9}" type="presParOf" srcId="{690657D6-41E9-4044-B9AA-602AE70569BA}" destId="{FCE331D2-03EF-4FD6-ACD2-B34A97128C24}" srcOrd="8" destOrd="0" presId="urn:microsoft.com/office/officeart/2005/8/layout/list1"/>
    <dgm:cxn modelId="{FFB38D49-1968-4E01-8D18-985E23D6F63D}" type="presParOf" srcId="{FCE331D2-03EF-4FD6-ACD2-B34A97128C24}" destId="{30C0DDE9-236C-46FC-9314-0193455309A7}" srcOrd="0" destOrd="0" presId="urn:microsoft.com/office/officeart/2005/8/layout/list1"/>
    <dgm:cxn modelId="{D521F3E2-1052-46ED-AB10-335ED108DBC1}" type="presParOf" srcId="{FCE331D2-03EF-4FD6-ACD2-B34A97128C24}" destId="{C6221395-8ED1-493D-B86A-DF79DD2EC927}" srcOrd="1" destOrd="0" presId="urn:microsoft.com/office/officeart/2005/8/layout/list1"/>
    <dgm:cxn modelId="{891AAD45-2B77-4DA0-9D14-359CD9EDF441}" type="presParOf" srcId="{690657D6-41E9-4044-B9AA-602AE70569BA}" destId="{AF53C7AE-0706-4A2C-B0CE-226C9EDCC270}" srcOrd="9" destOrd="0" presId="urn:microsoft.com/office/officeart/2005/8/layout/list1"/>
    <dgm:cxn modelId="{A2415046-9DC0-488C-8FEA-D7E55EC7F5F5}" type="presParOf" srcId="{690657D6-41E9-4044-B9AA-602AE70569BA}" destId="{B1A60F0D-364D-4F6C-8E1F-429EA99C1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B1B99-A0F4-42F8-97B0-2A9CED3C2AE5}">
      <dsp:nvSpPr>
        <dsp:cNvPr id="0" name=""/>
        <dsp:cNvSpPr/>
      </dsp:nvSpPr>
      <dsp:spPr>
        <a:xfrm rot="5400000">
          <a:off x="3595728" y="-2771213"/>
          <a:ext cx="1065268" cy="66106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трудности в планировании работы в условиях инклюзии; </a:t>
          </a:r>
          <a:endParaRPr lang="ru-RU" sz="2000" b="1" kern="1200" dirty="0">
            <a:latin typeface="+mj-lt"/>
          </a:endParaRPr>
        </a:p>
      </dsp:txBody>
      <dsp:txXfrm rot="5400000">
        <a:off x="3595728" y="-2771213"/>
        <a:ext cx="1065268" cy="6610668"/>
      </dsp:txXfrm>
    </dsp:sp>
    <dsp:sp modelId="{BABE9E35-E1CE-45A9-B4D9-224CD82346ED}">
      <dsp:nvSpPr>
        <dsp:cNvPr id="0" name=""/>
        <dsp:cNvSpPr/>
      </dsp:nvSpPr>
      <dsp:spPr>
        <a:xfrm>
          <a:off x="106794" y="258759"/>
          <a:ext cx="604921" cy="55072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  <a:endParaRPr lang="ru-RU" sz="2800" kern="1200" dirty="0"/>
        </a:p>
      </dsp:txBody>
      <dsp:txXfrm>
        <a:off x="106794" y="258759"/>
        <a:ext cx="604921" cy="550722"/>
      </dsp:txXfrm>
    </dsp:sp>
    <dsp:sp modelId="{7B64E04A-0864-4773-88FC-5E8F6FB778B8}">
      <dsp:nvSpPr>
        <dsp:cNvPr id="0" name=""/>
        <dsp:cNvSpPr/>
      </dsp:nvSpPr>
      <dsp:spPr>
        <a:xfrm rot="5400000">
          <a:off x="3601251" y="-1594372"/>
          <a:ext cx="994036" cy="655048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+mj-lt"/>
            </a:rPr>
            <a:t>недостаток практического опыта работы с различными категориями детей с ОВЗ;</a:t>
          </a:r>
          <a:endParaRPr lang="ru-RU" sz="1900" b="1" kern="1200" dirty="0">
            <a:latin typeface="+mj-lt"/>
          </a:endParaRPr>
        </a:p>
      </dsp:txBody>
      <dsp:txXfrm rot="5400000">
        <a:off x="3601251" y="-1594372"/>
        <a:ext cx="994036" cy="6550482"/>
      </dsp:txXfrm>
    </dsp:sp>
    <dsp:sp modelId="{E2B3C1EE-0CCA-4BBC-82B7-3C9B61571DA5}">
      <dsp:nvSpPr>
        <dsp:cNvPr id="0" name=""/>
        <dsp:cNvSpPr/>
      </dsp:nvSpPr>
      <dsp:spPr>
        <a:xfrm>
          <a:off x="90878" y="1397544"/>
          <a:ext cx="604921" cy="55072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</a:t>
          </a:r>
          <a:endParaRPr lang="ru-RU" sz="2800" kern="1200" dirty="0"/>
        </a:p>
      </dsp:txBody>
      <dsp:txXfrm>
        <a:off x="90878" y="1397544"/>
        <a:ext cx="604921" cy="550722"/>
      </dsp:txXfrm>
    </dsp:sp>
    <dsp:sp modelId="{F89701F7-C32D-49B1-B638-7AE0B15A9AF6}">
      <dsp:nvSpPr>
        <dsp:cNvPr id="0" name=""/>
        <dsp:cNvSpPr/>
      </dsp:nvSpPr>
      <dsp:spPr>
        <a:xfrm rot="5400000">
          <a:off x="3585115" y="-467105"/>
          <a:ext cx="1011272" cy="653544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+mj-lt"/>
            </a:rPr>
            <a:t>имеются опасения связанные с отсутствием необходимых условий для обучения и воспитания детей с ОВЗ.</a:t>
          </a:r>
          <a:endParaRPr lang="ru-RU" sz="1900" b="1" kern="1200" dirty="0">
            <a:latin typeface="+mj-lt"/>
          </a:endParaRPr>
        </a:p>
      </dsp:txBody>
      <dsp:txXfrm rot="5400000">
        <a:off x="3585115" y="-467105"/>
        <a:ext cx="1011272" cy="6535448"/>
      </dsp:txXfrm>
    </dsp:sp>
    <dsp:sp modelId="{E64254CF-1F98-4A9B-A4AF-350F65424227}">
      <dsp:nvSpPr>
        <dsp:cNvPr id="0" name=""/>
        <dsp:cNvSpPr/>
      </dsp:nvSpPr>
      <dsp:spPr>
        <a:xfrm>
          <a:off x="75012" y="2437786"/>
          <a:ext cx="604921" cy="55072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</a:t>
          </a:r>
          <a:endParaRPr lang="ru-RU" sz="2800" kern="1200" dirty="0"/>
        </a:p>
      </dsp:txBody>
      <dsp:txXfrm>
        <a:off x="75012" y="2437786"/>
        <a:ext cx="604921" cy="5507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B0AC94-0D04-41D1-AFF3-D98FB6CB53AD}">
      <dsp:nvSpPr>
        <dsp:cNvPr id="0" name=""/>
        <dsp:cNvSpPr/>
      </dsp:nvSpPr>
      <dsp:spPr>
        <a:xfrm>
          <a:off x="7240" y="14138"/>
          <a:ext cx="2163966" cy="129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АНКЕТИРОВАНИЕ</a:t>
          </a:r>
          <a:endParaRPr lang="ru-RU" sz="1400" b="1" kern="1200" dirty="0">
            <a:latin typeface="+mj-lt"/>
          </a:endParaRPr>
        </a:p>
      </dsp:txBody>
      <dsp:txXfrm>
        <a:off x="7240" y="14138"/>
        <a:ext cx="2163966" cy="1298379"/>
      </dsp:txXfrm>
    </dsp:sp>
    <dsp:sp modelId="{9EF7FA55-239B-4D13-9B6B-27FAC1C221EA}">
      <dsp:nvSpPr>
        <dsp:cNvPr id="0" name=""/>
        <dsp:cNvSpPr/>
      </dsp:nvSpPr>
      <dsp:spPr>
        <a:xfrm>
          <a:off x="2361635" y="394996"/>
          <a:ext cx="458760" cy="5366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361635" y="394996"/>
        <a:ext cx="458760" cy="536663"/>
      </dsp:txXfrm>
    </dsp:sp>
    <dsp:sp modelId="{2B02C853-6652-4D45-920C-31AFA92E0273}">
      <dsp:nvSpPr>
        <dsp:cNvPr id="0" name=""/>
        <dsp:cNvSpPr/>
      </dsp:nvSpPr>
      <dsp:spPr>
        <a:xfrm>
          <a:off x="3036792" y="14138"/>
          <a:ext cx="2163966" cy="129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РАБОЧАЯ ГРУППА</a:t>
          </a:r>
          <a:endParaRPr lang="ru-RU" sz="1600" b="1" kern="1200" dirty="0">
            <a:latin typeface="+mj-lt"/>
          </a:endParaRPr>
        </a:p>
      </dsp:txBody>
      <dsp:txXfrm>
        <a:off x="3036792" y="14138"/>
        <a:ext cx="2163966" cy="1298379"/>
      </dsp:txXfrm>
    </dsp:sp>
    <dsp:sp modelId="{89230847-C1C8-415C-A5D0-94B75BE55C0A}">
      <dsp:nvSpPr>
        <dsp:cNvPr id="0" name=""/>
        <dsp:cNvSpPr/>
      </dsp:nvSpPr>
      <dsp:spPr>
        <a:xfrm>
          <a:off x="5391187" y="394996"/>
          <a:ext cx="458760" cy="5366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391187" y="394996"/>
        <a:ext cx="458760" cy="536663"/>
      </dsp:txXfrm>
    </dsp:sp>
    <dsp:sp modelId="{B4E1A301-7AFA-4BCC-A1D3-5C00DC2D1ACE}">
      <dsp:nvSpPr>
        <dsp:cNvPr id="0" name=""/>
        <dsp:cNvSpPr/>
      </dsp:nvSpPr>
      <dsp:spPr>
        <a:xfrm>
          <a:off x="6066344" y="14138"/>
          <a:ext cx="2163966" cy="129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ПЛАН МЕТОДИЧЕСКОЙ РАБОТЫ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6344" y="14138"/>
        <a:ext cx="2163966" cy="1298379"/>
      </dsp:txXfrm>
    </dsp:sp>
    <dsp:sp modelId="{FFB9A8C1-30FA-41F0-8BBF-C30795FAF4CB}">
      <dsp:nvSpPr>
        <dsp:cNvPr id="0" name=""/>
        <dsp:cNvSpPr/>
      </dsp:nvSpPr>
      <dsp:spPr>
        <a:xfrm rot="5400000">
          <a:off x="6627104" y="1464234"/>
          <a:ext cx="467335" cy="5366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5400000">
        <a:off x="6627104" y="1464234"/>
        <a:ext cx="467335" cy="536663"/>
      </dsp:txXfrm>
    </dsp:sp>
    <dsp:sp modelId="{00030C6E-3252-4F36-8949-B1AB52268DA8}">
      <dsp:nvSpPr>
        <dsp:cNvPr id="0" name=""/>
        <dsp:cNvSpPr/>
      </dsp:nvSpPr>
      <dsp:spPr>
        <a:xfrm>
          <a:off x="5272212" y="2162199"/>
          <a:ext cx="2560534" cy="129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ВЗАИМОДЕЙСТВИЕ</a:t>
          </a:r>
          <a:br>
            <a:rPr lang="ru-RU" sz="1600" b="1" kern="1200" dirty="0" smtClean="0">
              <a:latin typeface="+mj-lt"/>
            </a:rPr>
          </a:br>
          <a:r>
            <a:rPr lang="ru-RU" sz="1600" b="1" kern="1200" dirty="0" smtClean="0">
              <a:latin typeface="+mj-lt"/>
            </a:rPr>
            <a:t>С ОРГАНИЗАЦИЯМИ-ПАРТНЕРАМИ</a:t>
          </a:r>
          <a:endParaRPr lang="ru-RU" sz="1600" b="1" kern="1200" dirty="0">
            <a:latin typeface="+mj-lt"/>
          </a:endParaRPr>
        </a:p>
      </dsp:txBody>
      <dsp:txXfrm>
        <a:off x="5272212" y="2162199"/>
        <a:ext cx="2560534" cy="1298379"/>
      </dsp:txXfrm>
    </dsp:sp>
    <dsp:sp modelId="{64A4AA9A-9C78-47E6-B855-B60220DBB763}">
      <dsp:nvSpPr>
        <dsp:cNvPr id="0" name=""/>
        <dsp:cNvSpPr/>
      </dsp:nvSpPr>
      <dsp:spPr>
        <a:xfrm rot="10777202">
          <a:off x="3519833" y="2574366"/>
          <a:ext cx="903901" cy="5198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777202">
        <a:off x="3519833" y="2574366"/>
        <a:ext cx="903901" cy="519866"/>
      </dsp:txXfrm>
    </dsp:sp>
    <dsp:sp modelId="{BF3A69B3-55D6-41C2-A330-5670183F4EFE}">
      <dsp:nvSpPr>
        <dsp:cNvPr id="0" name=""/>
        <dsp:cNvSpPr/>
      </dsp:nvSpPr>
      <dsp:spPr>
        <a:xfrm>
          <a:off x="782805" y="2192242"/>
          <a:ext cx="2478823" cy="129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КУРСЬ</a:t>
          </a:r>
          <a:r>
            <a:rPr lang="en-US" sz="1600" b="1" kern="1200" dirty="0" smtClean="0">
              <a:latin typeface="+mj-lt"/>
            </a:rPr>
            <a:t>I</a:t>
          </a:r>
          <a:r>
            <a:rPr lang="ru-RU" sz="1600" b="1" kern="1200" dirty="0" smtClean="0">
              <a:latin typeface="+mj-lt"/>
            </a:rPr>
            <a:t> ПОВЬ</a:t>
          </a:r>
          <a:r>
            <a:rPr lang="en-US" sz="1600" b="1" kern="1200" dirty="0" smtClean="0">
              <a:latin typeface="+mj-lt"/>
            </a:rPr>
            <a:t>I</a:t>
          </a:r>
          <a:r>
            <a:rPr lang="ru-RU" sz="1600" b="1" kern="1200" dirty="0" smtClean="0">
              <a:latin typeface="+mj-lt"/>
            </a:rPr>
            <a:t>ШЕНИЯ КВАЛИФИКАЦИИ</a:t>
          </a:r>
        </a:p>
      </dsp:txBody>
      <dsp:txXfrm>
        <a:off x="782805" y="2192242"/>
        <a:ext cx="2478823" cy="12983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204F05-1A19-4EB1-BE03-8E37271EF3AF}">
      <dsp:nvSpPr>
        <dsp:cNvPr id="0" name=""/>
        <dsp:cNvSpPr/>
      </dsp:nvSpPr>
      <dsp:spPr>
        <a:xfrm>
          <a:off x="0" y="655950"/>
          <a:ext cx="5653379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28B5B6-FC17-4090-99E3-1DB2F473D5B6}">
      <dsp:nvSpPr>
        <dsp:cNvPr id="0" name=""/>
        <dsp:cNvSpPr/>
      </dsp:nvSpPr>
      <dsp:spPr>
        <a:xfrm>
          <a:off x="282392" y="142503"/>
          <a:ext cx="5026678" cy="67580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579" tIns="0" rIns="14957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консультирование</a:t>
          </a:r>
          <a:endParaRPr lang="ru-RU" sz="1800" b="1" kern="1200" dirty="0">
            <a:latin typeface="+mj-lt"/>
          </a:endParaRPr>
        </a:p>
      </dsp:txBody>
      <dsp:txXfrm>
        <a:off x="282392" y="142503"/>
        <a:ext cx="5026678" cy="675807"/>
      </dsp:txXfrm>
    </dsp:sp>
    <dsp:sp modelId="{A096B2FB-686F-454D-94D1-004E2AA024D4}">
      <dsp:nvSpPr>
        <dsp:cNvPr id="0" name=""/>
        <dsp:cNvSpPr/>
      </dsp:nvSpPr>
      <dsp:spPr>
        <a:xfrm>
          <a:off x="0" y="1505997"/>
          <a:ext cx="5653379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509517-DA4E-49A2-88D5-E6B72C17259D}">
      <dsp:nvSpPr>
        <dsp:cNvPr id="0" name=""/>
        <dsp:cNvSpPr/>
      </dsp:nvSpPr>
      <dsp:spPr>
        <a:xfrm>
          <a:off x="282392" y="992550"/>
          <a:ext cx="5026678" cy="67580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579" tIns="0" rIns="14957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практико-ориентированная деятельность</a:t>
          </a:r>
          <a:endParaRPr lang="ru-RU" sz="1800" b="1" kern="1200" dirty="0">
            <a:latin typeface="+mj-lt"/>
          </a:endParaRPr>
        </a:p>
      </dsp:txBody>
      <dsp:txXfrm>
        <a:off x="282392" y="992550"/>
        <a:ext cx="5026678" cy="675807"/>
      </dsp:txXfrm>
    </dsp:sp>
    <dsp:sp modelId="{3C86C550-AB84-4A2B-97C2-97A7D16412F8}">
      <dsp:nvSpPr>
        <dsp:cNvPr id="0" name=""/>
        <dsp:cNvSpPr/>
      </dsp:nvSpPr>
      <dsp:spPr>
        <a:xfrm>
          <a:off x="0" y="2356045"/>
          <a:ext cx="5653379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025D57-8692-469A-8466-81817F0E2CD1}">
      <dsp:nvSpPr>
        <dsp:cNvPr id="0" name=""/>
        <dsp:cNvSpPr/>
      </dsp:nvSpPr>
      <dsp:spPr>
        <a:xfrm>
          <a:off x="282392" y="1842598"/>
          <a:ext cx="5026678" cy="67580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579" tIns="0" rIns="14957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организация специальной среды</a:t>
          </a:r>
          <a:endParaRPr lang="ru-RU" sz="1800" b="1" kern="1200" dirty="0">
            <a:latin typeface="+mj-lt"/>
          </a:endParaRPr>
        </a:p>
      </dsp:txBody>
      <dsp:txXfrm>
        <a:off x="282392" y="1842598"/>
        <a:ext cx="5026678" cy="675807"/>
      </dsp:txXfrm>
    </dsp:sp>
    <dsp:sp modelId="{4BC942AF-FE8E-4997-8791-A2B0A28B69AB}">
      <dsp:nvSpPr>
        <dsp:cNvPr id="0" name=""/>
        <dsp:cNvSpPr/>
      </dsp:nvSpPr>
      <dsp:spPr>
        <a:xfrm>
          <a:off x="0" y="3206092"/>
          <a:ext cx="5653379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819D0A-F58A-4729-820C-E06F570561F5}">
      <dsp:nvSpPr>
        <dsp:cNvPr id="0" name=""/>
        <dsp:cNvSpPr/>
      </dsp:nvSpPr>
      <dsp:spPr>
        <a:xfrm>
          <a:off x="282392" y="2692645"/>
          <a:ext cx="5026678" cy="67580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579" tIns="0" rIns="14957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учебно-методическая работа</a:t>
          </a:r>
          <a:endParaRPr lang="ru-RU" sz="1800" b="1" kern="1200" dirty="0">
            <a:latin typeface="+mj-lt"/>
          </a:endParaRPr>
        </a:p>
      </dsp:txBody>
      <dsp:txXfrm>
        <a:off x="282392" y="2692645"/>
        <a:ext cx="5026678" cy="6758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56A538-9A64-4E4D-B295-0E8F4B7C7C6D}">
      <dsp:nvSpPr>
        <dsp:cNvPr id="0" name=""/>
        <dsp:cNvSpPr/>
      </dsp:nvSpPr>
      <dsp:spPr>
        <a:xfrm>
          <a:off x="0" y="286388"/>
          <a:ext cx="3823504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BC30-22D2-4E87-B241-32AD8A1CC119}">
      <dsp:nvSpPr>
        <dsp:cNvPr id="0" name=""/>
        <dsp:cNvSpPr/>
      </dsp:nvSpPr>
      <dsp:spPr>
        <a:xfrm>
          <a:off x="191175" y="5948"/>
          <a:ext cx="3532971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Беседы</a:t>
          </a:r>
          <a:endParaRPr lang="ru-RU" sz="1900" b="1" kern="1200" dirty="0">
            <a:latin typeface="+mj-lt"/>
          </a:endParaRPr>
        </a:p>
      </dsp:txBody>
      <dsp:txXfrm>
        <a:off x="191175" y="5948"/>
        <a:ext cx="3532971" cy="560880"/>
      </dsp:txXfrm>
    </dsp:sp>
    <dsp:sp modelId="{0D16A29B-B0FC-4BBF-81E5-7EFF566EB766}">
      <dsp:nvSpPr>
        <dsp:cNvPr id="0" name=""/>
        <dsp:cNvSpPr/>
      </dsp:nvSpPr>
      <dsp:spPr>
        <a:xfrm>
          <a:off x="0" y="1148228"/>
          <a:ext cx="3823504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A35706-88C6-43E7-88EF-2ADFD0ACE6DD}">
      <dsp:nvSpPr>
        <dsp:cNvPr id="0" name=""/>
        <dsp:cNvSpPr/>
      </dsp:nvSpPr>
      <dsp:spPr>
        <a:xfrm>
          <a:off x="191175" y="867788"/>
          <a:ext cx="3546487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Индивидуальные консультации</a:t>
          </a:r>
          <a:endParaRPr lang="ru-RU" sz="1800" b="1" kern="1200" dirty="0">
            <a:latin typeface="+mj-lt"/>
          </a:endParaRPr>
        </a:p>
      </dsp:txBody>
      <dsp:txXfrm>
        <a:off x="191175" y="867788"/>
        <a:ext cx="3546487" cy="560880"/>
      </dsp:txXfrm>
    </dsp:sp>
    <dsp:sp modelId="{B1A60F0D-364D-4F6C-8E1F-429EA99C1301}">
      <dsp:nvSpPr>
        <dsp:cNvPr id="0" name=""/>
        <dsp:cNvSpPr/>
      </dsp:nvSpPr>
      <dsp:spPr>
        <a:xfrm>
          <a:off x="0" y="2010068"/>
          <a:ext cx="3823504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221395-8ED1-493D-B86A-DF79DD2EC927}">
      <dsp:nvSpPr>
        <dsp:cNvPr id="0" name=""/>
        <dsp:cNvSpPr/>
      </dsp:nvSpPr>
      <dsp:spPr>
        <a:xfrm>
          <a:off x="191175" y="1729628"/>
          <a:ext cx="3524192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Групповые консультации</a:t>
          </a:r>
          <a:endParaRPr lang="ru-RU" sz="1800" b="1" kern="1200" dirty="0">
            <a:latin typeface="+mj-lt"/>
          </a:endParaRPr>
        </a:p>
      </dsp:txBody>
      <dsp:txXfrm>
        <a:off x="191175" y="1729628"/>
        <a:ext cx="3524192" cy="560880"/>
      </dsp:txXfrm>
    </dsp:sp>
    <dsp:sp modelId="{DE13B57E-464B-4F8C-8D54-AC5D00FF5ABF}">
      <dsp:nvSpPr>
        <dsp:cNvPr id="0" name=""/>
        <dsp:cNvSpPr/>
      </dsp:nvSpPr>
      <dsp:spPr>
        <a:xfrm>
          <a:off x="0" y="2871908"/>
          <a:ext cx="3823504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27EB05-2FF4-4A50-9A6B-4375C29C91FB}">
      <dsp:nvSpPr>
        <dsp:cNvPr id="0" name=""/>
        <dsp:cNvSpPr/>
      </dsp:nvSpPr>
      <dsp:spPr>
        <a:xfrm>
          <a:off x="191175" y="2591468"/>
          <a:ext cx="3521168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Лектории</a:t>
          </a:r>
          <a:endParaRPr lang="ru-RU" sz="1000" b="1" kern="1200" dirty="0">
            <a:latin typeface="+mj-lt"/>
          </a:endParaRPr>
        </a:p>
      </dsp:txBody>
      <dsp:txXfrm>
        <a:off x="191175" y="2591468"/>
        <a:ext cx="3521168" cy="5608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56A538-9A64-4E4D-B295-0E8F4B7C7C6D}">
      <dsp:nvSpPr>
        <dsp:cNvPr id="0" name=""/>
        <dsp:cNvSpPr/>
      </dsp:nvSpPr>
      <dsp:spPr>
        <a:xfrm>
          <a:off x="0" y="286388"/>
          <a:ext cx="3823504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BC30-22D2-4E87-B241-32AD8A1CC119}">
      <dsp:nvSpPr>
        <dsp:cNvPr id="0" name=""/>
        <dsp:cNvSpPr/>
      </dsp:nvSpPr>
      <dsp:spPr>
        <a:xfrm>
          <a:off x="191175" y="5948"/>
          <a:ext cx="3532971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Семинары-практикумы</a:t>
          </a:r>
          <a:endParaRPr lang="ru-RU" sz="1800" b="1" kern="1200" dirty="0">
            <a:latin typeface="+mj-lt"/>
          </a:endParaRPr>
        </a:p>
      </dsp:txBody>
      <dsp:txXfrm>
        <a:off x="191175" y="5948"/>
        <a:ext cx="3532971" cy="560880"/>
      </dsp:txXfrm>
    </dsp:sp>
    <dsp:sp modelId="{0D16A29B-B0FC-4BBF-81E5-7EFF566EB766}">
      <dsp:nvSpPr>
        <dsp:cNvPr id="0" name=""/>
        <dsp:cNvSpPr/>
      </dsp:nvSpPr>
      <dsp:spPr>
        <a:xfrm>
          <a:off x="0" y="1148228"/>
          <a:ext cx="3823504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A35706-88C6-43E7-88EF-2ADFD0ACE6DD}">
      <dsp:nvSpPr>
        <dsp:cNvPr id="0" name=""/>
        <dsp:cNvSpPr/>
      </dsp:nvSpPr>
      <dsp:spPr>
        <a:xfrm>
          <a:off x="191175" y="867788"/>
          <a:ext cx="3546487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Мастер-классы</a:t>
          </a:r>
          <a:endParaRPr lang="ru-RU" sz="1800" b="1" kern="1200" dirty="0">
            <a:latin typeface="+mj-lt"/>
          </a:endParaRPr>
        </a:p>
      </dsp:txBody>
      <dsp:txXfrm>
        <a:off x="191175" y="867788"/>
        <a:ext cx="3546487" cy="560880"/>
      </dsp:txXfrm>
    </dsp:sp>
    <dsp:sp modelId="{B1A60F0D-364D-4F6C-8E1F-429EA99C1301}">
      <dsp:nvSpPr>
        <dsp:cNvPr id="0" name=""/>
        <dsp:cNvSpPr/>
      </dsp:nvSpPr>
      <dsp:spPr>
        <a:xfrm>
          <a:off x="0" y="2010068"/>
          <a:ext cx="3823504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221395-8ED1-493D-B86A-DF79DD2EC927}">
      <dsp:nvSpPr>
        <dsp:cNvPr id="0" name=""/>
        <dsp:cNvSpPr/>
      </dsp:nvSpPr>
      <dsp:spPr>
        <a:xfrm>
          <a:off x="191175" y="1729628"/>
          <a:ext cx="3524192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Конкурсное движение</a:t>
          </a:r>
          <a:endParaRPr lang="ru-RU" sz="1800" b="1" kern="1200" dirty="0">
            <a:latin typeface="+mj-lt"/>
          </a:endParaRPr>
        </a:p>
      </dsp:txBody>
      <dsp:txXfrm>
        <a:off x="191175" y="1729628"/>
        <a:ext cx="3524192" cy="560880"/>
      </dsp:txXfrm>
    </dsp:sp>
    <dsp:sp modelId="{DE13B57E-464B-4F8C-8D54-AC5D00FF5ABF}">
      <dsp:nvSpPr>
        <dsp:cNvPr id="0" name=""/>
        <dsp:cNvSpPr/>
      </dsp:nvSpPr>
      <dsp:spPr>
        <a:xfrm>
          <a:off x="0" y="2871908"/>
          <a:ext cx="3823504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27EB05-2FF4-4A50-9A6B-4375C29C91FB}">
      <dsp:nvSpPr>
        <dsp:cNvPr id="0" name=""/>
        <dsp:cNvSpPr/>
      </dsp:nvSpPr>
      <dsp:spPr>
        <a:xfrm>
          <a:off x="191175" y="2591468"/>
          <a:ext cx="3521168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Открытые просмотры</a:t>
          </a:r>
          <a:endParaRPr lang="ru-RU" sz="1000" b="1" kern="1200" dirty="0">
            <a:latin typeface="+mj-lt"/>
          </a:endParaRPr>
        </a:p>
      </dsp:txBody>
      <dsp:txXfrm>
        <a:off x="191175" y="2591468"/>
        <a:ext cx="3521168" cy="5608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56A538-9A64-4E4D-B295-0E8F4B7C7C6D}">
      <dsp:nvSpPr>
        <dsp:cNvPr id="0" name=""/>
        <dsp:cNvSpPr/>
      </dsp:nvSpPr>
      <dsp:spPr>
        <a:xfrm>
          <a:off x="0" y="413828"/>
          <a:ext cx="382350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BC30-22D2-4E87-B241-32AD8A1CC119}">
      <dsp:nvSpPr>
        <dsp:cNvPr id="0" name=""/>
        <dsp:cNvSpPr/>
      </dsp:nvSpPr>
      <dsp:spPr>
        <a:xfrm>
          <a:off x="191175" y="44828"/>
          <a:ext cx="3532971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+mj-lt"/>
            </a:rPr>
            <a:t>Вебинары</a:t>
          </a:r>
          <a:endParaRPr lang="ru-RU" sz="1800" b="1" kern="1200" dirty="0">
            <a:latin typeface="+mj-lt"/>
          </a:endParaRPr>
        </a:p>
      </dsp:txBody>
      <dsp:txXfrm>
        <a:off x="191175" y="44828"/>
        <a:ext cx="3532971" cy="738000"/>
      </dsp:txXfrm>
    </dsp:sp>
    <dsp:sp modelId="{0D16A29B-B0FC-4BBF-81E5-7EFF566EB766}">
      <dsp:nvSpPr>
        <dsp:cNvPr id="0" name=""/>
        <dsp:cNvSpPr/>
      </dsp:nvSpPr>
      <dsp:spPr>
        <a:xfrm>
          <a:off x="0" y="1547828"/>
          <a:ext cx="382350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A35706-88C6-43E7-88EF-2ADFD0ACE6DD}">
      <dsp:nvSpPr>
        <dsp:cNvPr id="0" name=""/>
        <dsp:cNvSpPr/>
      </dsp:nvSpPr>
      <dsp:spPr>
        <a:xfrm>
          <a:off x="191175" y="1178828"/>
          <a:ext cx="3546487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Проектирование ППРС</a:t>
          </a:r>
          <a:endParaRPr lang="ru-RU" sz="1800" b="1" kern="1200" dirty="0">
            <a:latin typeface="+mj-lt"/>
          </a:endParaRPr>
        </a:p>
      </dsp:txBody>
      <dsp:txXfrm>
        <a:off x="191175" y="1178828"/>
        <a:ext cx="3546487" cy="738000"/>
      </dsp:txXfrm>
    </dsp:sp>
    <dsp:sp modelId="{B1A60F0D-364D-4F6C-8E1F-429EA99C1301}">
      <dsp:nvSpPr>
        <dsp:cNvPr id="0" name=""/>
        <dsp:cNvSpPr/>
      </dsp:nvSpPr>
      <dsp:spPr>
        <a:xfrm>
          <a:off x="0" y="2681828"/>
          <a:ext cx="382350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221395-8ED1-493D-B86A-DF79DD2EC927}">
      <dsp:nvSpPr>
        <dsp:cNvPr id="0" name=""/>
        <dsp:cNvSpPr/>
      </dsp:nvSpPr>
      <dsp:spPr>
        <a:xfrm>
          <a:off x="191175" y="2312828"/>
          <a:ext cx="3524192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Конкурсное движение</a:t>
          </a:r>
          <a:endParaRPr lang="ru-RU" sz="1800" b="1" kern="1200" dirty="0">
            <a:latin typeface="+mj-lt"/>
          </a:endParaRPr>
        </a:p>
      </dsp:txBody>
      <dsp:txXfrm>
        <a:off x="191175" y="2312828"/>
        <a:ext cx="3524192" cy="738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56A538-9A64-4E4D-B295-0E8F4B7C7C6D}">
      <dsp:nvSpPr>
        <dsp:cNvPr id="0" name=""/>
        <dsp:cNvSpPr/>
      </dsp:nvSpPr>
      <dsp:spPr>
        <a:xfrm>
          <a:off x="0" y="413828"/>
          <a:ext cx="382350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3BC30-22D2-4E87-B241-32AD8A1CC119}">
      <dsp:nvSpPr>
        <dsp:cNvPr id="0" name=""/>
        <dsp:cNvSpPr/>
      </dsp:nvSpPr>
      <dsp:spPr>
        <a:xfrm>
          <a:off x="191175" y="44828"/>
          <a:ext cx="3532971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Круглый стол</a:t>
          </a:r>
          <a:endParaRPr lang="ru-RU" sz="1800" b="1" kern="1200" dirty="0">
            <a:latin typeface="+mj-lt"/>
          </a:endParaRPr>
        </a:p>
      </dsp:txBody>
      <dsp:txXfrm>
        <a:off x="191175" y="44828"/>
        <a:ext cx="3532971" cy="738000"/>
      </dsp:txXfrm>
    </dsp:sp>
    <dsp:sp modelId="{0D16A29B-B0FC-4BBF-81E5-7EFF566EB766}">
      <dsp:nvSpPr>
        <dsp:cNvPr id="0" name=""/>
        <dsp:cNvSpPr/>
      </dsp:nvSpPr>
      <dsp:spPr>
        <a:xfrm>
          <a:off x="0" y="1547828"/>
          <a:ext cx="382350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A35706-88C6-43E7-88EF-2ADFD0ACE6DD}">
      <dsp:nvSpPr>
        <dsp:cNvPr id="0" name=""/>
        <dsp:cNvSpPr/>
      </dsp:nvSpPr>
      <dsp:spPr>
        <a:xfrm>
          <a:off x="191175" y="1178828"/>
          <a:ext cx="3546487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Дискуссии</a:t>
          </a:r>
          <a:endParaRPr lang="ru-RU" sz="1800" b="1" kern="1200" dirty="0">
            <a:latin typeface="+mj-lt"/>
          </a:endParaRPr>
        </a:p>
      </dsp:txBody>
      <dsp:txXfrm>
        <a:off x="191175" y="1178828"/>
        <a:ext cx="3546487" cy="738000"/>
      </dsp:txXfrm>
    </dsp:sp>
    <dsp:sp modelId="{B1A60F0D-364D-4F6C-8E1F-429EA99C1301}">
      <dsp:nvSpPr>
        <dsp:cNvPr id="0" name=""/>
        <dsp:cNvSpPr/>
      </dsp:nvSpPr>
      <dsp:spPr>
        <a:xfrm>
          <a:off x="0" y="2681828"/>
          <a:ext cx="3823504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221395-8ED1-493D-B86A-DF79DD2EC927}">
      <dsp:nvSpPr>
        <dsp:cNvPr id="0" name=""/>
        <dsp:cNvSpPr/>
      </dsp:nvSpPr>
      <dsp:spPr>
        <a:xfrm>
          <a:off x="191175" y="2312828"/>
          <a:ext cx="3524192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164" tIns="0" rIns="1011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Рабочая группа</a:t>
          </a:r>
          <a:endParaRPr lang="ru-RU" sz="1800" b="1" kern="1200" dirty="0">
            <a:latin typeface="+mj-lt"/>
          </a:endParaRPr>
        </a:p>
      </dsp:txBody>
      <dsp:txXfrm>
        <a:off x="191175" y="2312828"/>
        <a:ext cx="3524192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702AD-3DFE-4CDA-9126-E7ACCC55879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59BA-81AF-4926-A7CC-B5861BD42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62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57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94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57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19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63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63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63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63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13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50299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2501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81506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214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97682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22668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6231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77522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6785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4800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5419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094310"/>
            <a:ext cx="5421162" cy="3060094"/>
            <a:chOff x="0" y="762852"/>
            <a:chExt cx="5421162" cy="3060094"/>
          </a:xfrm>
        </p:grpSpPr>
        <p:sp>
          <p:nvSpPr>
            <p:cNvPr id="11" name="TextBox 10"/>
            <p:cNvSpPr txBox="1"/>
            <p:nvPr/>
          </p:nvSpPr>
          <p:spPr>
            <a:xfrm>
              <a:off x="119270" y="762852"/>
              <a:ext cx="5301892" cy="2154436"/>
            </a:xfrm>
            <a:prstGeom prst="rect">
              <a:avLst/>
            </a:prstGeom>
            <a:noFill/>
          </p:spPr>
          <p:txBody>
            <a:bodyPr wrap="square" lIns="360000" tIns="0" rIns="0" bIns="0" rtlCol="0">
              <a:spAutoFit/>
            </a:bodyPr>
            <a:lstStyle/>
            <a:p>
              <a:pPr defTabSz="685783"/>
              <a:r>
                <a:rPr lang="ru-RU" sz="2800" b="1" dirty="0" smtClean="0">
                  <a:solidFill>
                    <a:srgbClr val="5300A6"/>
                  </a:solidFill>
                  <a:latin typeface="Merriweather"/>
                </a:rPr>
                <a:t>Методическое сопровождение педагогов в условиях инклюзивного образования</a:t>
              </a:r>
              <a:endParaRPr lang="ru-RU" sz="2800" b="1" dirty="0">
                <a:solidFill>
                  <a:srgbClr val="5300A6"/>
                </a:solidFill>
                <a:latin typeface="Merriweathe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3230796"/>
              <a:ext cx="4657725" cy="592150"/>
            </a:xfrm>
            <a:prstGeom prst="rect">
              <a:avLst/>
            </a:prstGeom>
            <a:noFill/>
          </p:spPr>
          <p:txBody>
            <a:bodyPr wrap="square" lIns="360000" tIns="0" rIns="0" bIns="0" rtlCol="0">
              <a:spAutoFit/>
            </a:bodyPr>
            <a:lstStyle/>
            <a:p>
              <a:pPr algn="ctr" defTabSz="685783">
                <a:lnSpc>
                  <a:spcPct val="125000"/>
                </a:lnSpc>
              </a:pPr>
              <a:r>
                <a:rPr lang="ru-RU" sz="1600" b="1" dirty="0" smtClean="0">
                  <a:latin typeface="Merriweather"/>
                  <a:cs typeface="Microsoft Sans Serif" pitchFamily="34" charset="0"/>
                </a:rPr>
                <a:t>Маничева Галина Алексеевна,</a:t>
              </a:r>
            </a:p>
            <a:p>
              <a:pPr algn="ctr" defTabSz="685783">
                <a:lnSpc>
                  <a:spcPct val="125000"/>
                </a:lnSpc>
              </a:pPr>
              <a:r>
                <a:rPr lang="ru-RU" sz="1600" b="1" dirty="0" smtClean="0">
                  <a:latin typeface="Merriweather"/>
                  <a:cs typeface="Microsoft Sans Serif" pitchFamily="34" charset="0"/>
                </a:rPr>
                <a:t>старший воспитатель</a:t>
              </a:r>
              <a:endParaRPr lang="ru-RU" sz="1600" b="1" dirty="0">
                <a:latin typeface="Merriweather"/>
                <a:cs typeface="Microsoft Sans Serif" pitchFamily="34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55408" y="3078280"/>
              <a:ext cx="4396105" cy="1372"/>
            </a:xfrm>
            <a:prstGeom prst="line">
              <a:avLst/>
            </a:prstGeom>
            <a:ln w="19050" cap="rnd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78244" y="222637"/>
            <a:ext cx="866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erriweather" charset="-52"/>
              </a:rPr>
              <a:t>Муниципальное бюджетное дошкольное образовательное учреждение </a:t>
            </a:r>
            <a:endParaRPr lang="ru-RU" sz="1400" b="1" dirty="0" smtClean="0">
              <a:solidFill>
                <a:srgbClr val="7030A0"/>
              </a:solidFill>
              <a:latin typeface="Merriweather" charset="-52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erriweather" charset="-52"/>
              </a:rPr>
              <a:t>«</a:t>
            </a:r>
            <a:r>
              <a:rPr lang="ru-RU" sz="1400" b="1" dirty="0" smtClean="0">
                <a:solidFill>
                  <a:srgbClr val="7030A0"/>
                </a:solidFill>
                <a:latin typeface="Merriweather" charset="-52"/>
              </a:rPr>
              <a:t>Детский сад № 83» города Бийска</a:t>
            </a:r>
            <a:endParaRPr lang="ru-RU" sz="1400" b="1" dirty="0">
              <a:solidFill>
                <a:srgbClr val="7030A0"/>
              </a:solidFill>
              <a:latin typeface="Merriweather" charset="-52"/>
            </a:endParaRPr>
          </a:p>
        </p:txBody>
      </p:sp>
      <p:pic>
        <p:nvPicPr>
          <p:cNvPr id="20" name="Рисунок 19" descr="C:\Users\User\Desktop\детский сад.jpg"/>
          <p:cNvPicPr/>
          <p:nvPr/>
        </p:nvPicPr>
        <p:blipFill>
          <a:blip r:embed="rId3" cstate="print"/>
          <a:srcRect b="31325"/>
          <a:stretch>
            <a:fillRect/>
          </a:stretch>
        </p:blipFill>
        <p:spPr bwMode="auto">
          <a:xfrm>
            <a:off x="4675367" y="1049571"/>
            <a:ext cx="4174435" cy="304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35045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9128" y="455853"/>
            <a:ext cx="8237550" cy="738664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+mj-lt"/>
              </a:rPr>
              <a:t>Проблемы внедрения инклюзивного образования в ДОУ: </a:t>
            </a:r>
            <a:endParaRPr lang="ru-RU" sz="2000" dirty="0" smtClean="0">
              <a:latin typeface="+mj-lt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626209" y="1177196"/>
          <a:ext cx="7651804" cy="330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84291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492981" y="1351722"/>
          <a:ext cx="8237551" cy="3490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26320" y="373712"/>
            <a:ext cx="818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Этапы работы с педагогическим коллективом: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522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971922" y="978009"/>
          <a:ext cx="5653379" cy="3625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3543" y="373712"/>
            <a:ext cx="8590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+mj-lt"/>
              </a:rPr>
              <a:t>Направления работы с педагогическим коллективом:</a:t>
            </a:r>
            <a:endParaRPr lang="ru-RU" sz="22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468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0588" y="386513"/>
            <a:ext cx="880209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Формы работы с педагогами </a:t>
            </a:r>
            <a:r>
              <a:rPr lang="ru-RU" sz="2000" b="1" u="sng" dirty="0" smtClean="0">
                <a:solidFill>
                  <a:srgbClr val="5300A6"/>
                </a:solidFill>
                <a:latin typeface="+mj-lt"/>
              </a:rPr>
              <a:t>(консультативное направление):</a:t>
            </a:r>
            <a:endParaRPr lang="ru-RU" sz="2000" b="1" u="sng" dirty="0">
              <a:solidFill>
                <a:srgbClr val="5300A6"/>
              </a:solidFill>
              <a:latin typeface="+mj-lt"/>
            </a:endParaRPr>
          </a:p>
        </p:txBody>
      </p:sp>
      <p:pic>
        <p:nvPicPr>
          <p:cNvPr id="1026" name="Picture 2" descr="C:\Users\User\Desktop\фото  Маничева личные\IMG_20230427_132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072" y="1342664"/>
            <a:ext cx="3713470" cy="279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8" name="Схема 17"/>
          <p:cNvGraphicFramePr/>
          <p:nvPr/>
        </p:nvGraphicFramePr>
        <p:xfrm>
          <a:off x="598025" y="1145894"/>
          <a:ext cx="3823504" cy="335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749075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1907" y="0"/>
            <a:ext cx="880209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Формы работы с педагогами </a:t>
            </a:r>
          </a:p>
          <a:p>
            <a:pPr lvl="0" algn="ctr"/>
            <a:r>
              <a:rPr lang="ru-RU" sz="2000" b="1" u="sng" dirty="0" smtClean="0">
                <a:solidFill>
                  <a:srgbClr val="7030A0"/>
                </a:solidFill>
                <a:latin typeface="+mj-lt"/>
              </a:rPr>
              <a:t>(</a:t>
            </a:r>
            <a:r>
              <a:rPr lang="ru-RU" sz="2000" b="1" u="sng" dirty="0" smtClean="0">
                <a:solidFill>
                  <a:srgbClr val="7030A0"/>
                </a:solidFill>
                <a:latin typeface="+mj-lt"/>
              </a:rPr>
              <a:t>практико-ориентированная </a:t>
            </a:r>
            <a:r>
              <a:rPr lang="ru-RU" sz="2000" b="1" u="sng" dirty="0" smtClean="0">
                <a:solidFill>
                  <a:srgbClr val="7030A0"/>
                </a:solidFill>
                <a:latin typeface="+mj-lt"/>
              </a:rPr>
              <a:t>деятельность)</a:t>
            </a:r>
            <a:r>
              <a:rPr lang="ru-RU" sz="2000" b="1" u="sng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2000" b="1" u="sng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43382" y="902826"/>
          <a:ext cx="3823504" cy="335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D:\Загрузки 2\WhatsApp Image 2024-04-09 at 11.56.00.jpeg"/>
          <p:cNvPicPr>
            <a:picLocks noChangeAspect="1" noChangeArrowheads="1"/>
          </p:cNvPicPr>
          <p:nvPr/>
        </p:nvPicPr>
        <p:blipFill>
          <a:blip r:embed="rId8" cstate="print"/>
          <a:srcRect l="3940" t="18903" r="4617" b="8861"/>
          <a:stretch>
            <a:fillRect/>
          </a:stretch>
        </p:blipFill>
        <p:spPr bwMode="auto">
          <a:xfrm>
            <a:off x="4687746" y="725411"/>
            <a:ext cx="3900668" cy="231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Загрузки 2\WhatsApp Image 2024-04-09 at 11.55.59 (1).jpeg"/>
          <p:cNvPicPr>
            <a:picLocks noChangeAspect="1" noChangeArrowheads="1"/>
          </p:cNvPicPr>
          <p:nvPr/>
        </p:nvPicPr>
        <p:blipFill>
          <a:blip r:embed="rId9" cstate="print"/>
          <a:srcRect r="477" b="9706"/>
          <a:stretch>
            <a:fillRect/>
          </a:stretch>
        </p:blipFill>
        <p:spPr bwMode="auto">
          <a:xfrm>
            <a:off x="5775767" y="2520531"/>
            <a:ext cx="3055717" cy="208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49075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1907" y="0"/>
            <a:ext cx="880209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Формы работы с педагогами </a:t>
            </a:r>
          </a:p>
          <a:p>
            <a:pPr lvl="0" algn="ctr"/>
            <a:r>
              <a:rPr lang="ru-RU" sz="2000" b="1" u="sng" dirty="0" smtClean="0">
                <a:solidFill>
                  <a:srgbClr val="5300A6"/>
                </a:solidFill>
                <a:latin typeface="+mj-lt"/>
              </a:rPr>
              <a:t>(</a:t>
            </a:r>
            <a:r>
              <a:rPr lang="ru-RU" sz="2000" b="1" u="sng" dirty="0" smtClean="0">
                <a:solidFill>
                  <a:srgbClr val="5300A6"/>
                </a:solidFill>
                <a:latin typeface="+mj-lt"/>
              </a:rPr>
              <a:t>организация специальной среды в группе</a:t>
            </a:r>
            <a:r>
              <a:rPr lang="ru-RU" sz="2000" b="1" u="sng" dirty="0" smtClean="0">
                <a:solidFill>
                  <a:srgbClr val="5300A6"/>
                </a:solidFill>
                <a:latin typeface="+mj-lt"/>
              </a:rPr>
              <a:t>)</a:t>
            </a:r>
            <a:r>
              <a:rPr lang="ru-RU" sz="2000" b="1" u="sng" dirty="0" smtClean="0">
                <a:solidFill>
                  <a:srgbClr val="5300A6"/>
                </a:solidFill>
                <a:latin typeface="+mj-lt"/>
              </a:rPr>
              <a:t>:</a:t>
            </a:r>
            <a:endParaRPr lang="ru-RU" sz="2000" b="1" u="sng" dirty="0">
              <a:solidFill>
                <a:srgbClr val="5300A6"/>
              </a:solidFill>
              <a:latin typeface="+mj-lt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43382" y="902826"/>
          <a:ext cx="3823504" cy="335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D:\Загрузки 2\WhatsApp Image 2024-04-09 at 16.25.52 (1).jpeg"/>
          <p:cNvPicPr>
            <a:picLocks noChangeAspect="1" noChangeArrowheads="1"/>
          </p:cNvPicPr>
          <p:nvPr/>
        </p:nvPicPr>
        <p:blipFill>
          <a:blip r:embed="rId8" cstate="print"/>
          <a:srcRect r="892" b="7961"/>
          <a:stretch>
            <a:fillRect/>
          </a:stretch>
        </p:blipFill>
        <p:spPr bwMode="auto">
          <a:xfrm>
            <a:off x="4340507" y="671811"/>
            <a:ext cx="2384384" cy="166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https://www.maam.ru/upload/blogs/detsad-852571-1536602019.jpg"/>
          <p:cNvPicPr>
            <a:picLocks noChangeAspect="1" noChangeArrowheads="1"/>
          </p:cNvPicPr>
          <p:nvPr/>
        </p:nvPicPr>
        <p:blipFill>
          <a:blip r:embed="rId9" cstate="print"/>
          <a:srcRect r="6329" b="3923"/>
          <a:stretch>
            <a:fillRect/>
          </a:stretch>
        </p:blipFill>
        <p:spPr bwMode="auto">
          <a:xfrm>
            <a:off x="4294207" y="2900613"/>
            <a:ext cx="2558004" cy="196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Загрузки 2\WhatsApp Image 2024-04-09 at 16.25.52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6456" y="1737824"/>
            <a:ext cx="2572348" cy="193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49075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1907" y="0"/>
            <a:ext cx="880209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Формы работы с педагогами </a:t>
            </a:r>
          </a:p>
          <a:p>
            <a:pPr lvl="0" algn="ctr"/>
            <a:r>
              <a:rPr lang="ru-RU" sz="2000" b="1" u="sng" dirty="0" smtClean="0">
                <a:solidFill>
                  <a:srgbClr val="5300A6"/>
                </a:solidFill>
                <a:latin typeface="+mj-lt"/>
              </a:rPr>
              <a:t>(</a:t>
            </a:r>
            <a:r>
              <a:rPr lang="ru-RU" sz="2000" b="1" u="sng" dirty="0" smtClean="0">
                <a:solidFill>
                  <a:srgbClr val="5300A6"/>
                </a:solidFill>
                <a:latin typeface="+mj-lt"/>
              </a:rPr>
              <a:t>организация специальной среды в группе</a:t>
            </a:r>
            <a:r>
              <a:rPr lang="ru-RU" sz="2000" b="1" u="sng" dirty="0" smtClean="0">
                <a:solidFill>
                  <a:srgbClr val="5300A6"/>
                </a:solidFill>
                <a:latin typeface="+mj-lt"/>
              </a:rPr>
              <a:t>)</a:t>
            </a:r>
            <a:r>
              <a:rPr lang="ru-RU" sz="2000" b="1" u="sng" dirty="0" smtClean="0">
                <a:solidFill>
                  <a:srgbClr val="5300A6"/>
                </a:solidFill>
                <a:latin typeface="+mj-lt"/>
              </a:rPr>
              <a:t>:</a:t>
            </a:r>
            <a:endParaRPr lang="ru-RU" sz="2000" b="1" u="sng" dirty="0">
              <a:solidFill>
                <a:srgbClr val="5300A6"/>
              </a:solidFill>
              <a:latin typeface="+mj-lt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43382" y="902826"/>
          <a:ext cx="3823504" cy="335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5538" name="Picture 2" descr="D:\ФОТО\2017-2018\Педсовет 25.01.2018\IMG_71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7322" y="1180619"/>
            <a:ext cx="4149522" cy="276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49075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72406" y="462991"/>
            <a:ext cx="55095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«Аномальное </a:t>
            </a:r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развитие – не дефектное, а своеобразное развитие, не ограничивающееся отрицательными признаками, а имеющее целый ряд положительных, возникающих в силу приспособления ребенка с дефектом </a:t>
            </a:r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к миру»</a:t>
            </a:r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5300A6"/>
                </a:solidFill>
                <a:latin typeface="+mj-lt"/>
              </a:rPr>
            </a:br>
            <a:endParaRPr lang="ru-RU" sz="2000" b="1" dirty="0" smtClean="0">
              <a:solidFill>
                <a:srgbClr val="5300A6"/>
              </a:solidFill>
              <a:latin typeface="+mj-lt"/>
            </a:endParaRPr>
          </a:p>
          <a:p>
            <a:pPr algn="r"/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Л.С</a:t>
            </a:r>
            <a:r>
              <a:rPr lang="ru-RU" sz="2000" b="1" dirty="0" smtClean="0">
                <a:solidFill>
                  <a:srgbClr val="5300A6"/>
                </a:solidFill>
                <a:latin typeface="+mj-lt"/>
              </a:rPr>
              <a:t>. </a:t>
            </a:r>
            <a:r>
              <a:rPr lang="ru-RU" sz="2000" b="1" dirty="0" err="1" smtClean="0">
                <a:solidFill>
                  <a:srgbClr val="5300A6"/>
                </a:solidFill>
                <a:latin typeface="+mj-lt"/>
              </a:rPr>
              <a:t>Выготский</a:t>
            </a:r>
            <a:endParaRPr lang="ru-RU" sz="2000" b="1" dirty="0" smtClean="0">
              <a:solidFill>
                <a:srgbClr val="5300A6"/>
              </a:solidFill>
              <a:latin typeface="+mj-lt"/>
            </a:endParaRPr>
          </a:p>
          <a:p>
            <a:pPr algn="r"/>
            <a:endParaRPr lang="ru-RU" sz="2000" b="1" dirty="0">
              <a:solidFill>
                <a:srgbClr val="5300A6"/>
              </a:solidFill>
              <a:latin typeface="+mj-lt"/>
            </a:endParaRPr>
          </a:p>
        </p:txBody>
      </p:sp>
      <p:pic>
        <p:nvPicPr>
          <p:cNvPr id="7169" name="Picture 1" descr="D:\Загрузки 2\WhatsApp Image 2024-04-09 at 16.25.53.jpeg"/>
          <p:cNvPicPr>
            <a:picLocks noChangeAspect="1" noChangeArrowheads="1"/>
          </p:cNvPicPr>
          <p:nvPr/>
        </p:nvPicPr>
        <p:blipFill>
          <a:blip r:embed="rId3" cstate="print"/>
          <a:srcRect l="4843" t="8326"/>
          <a:stretch>
            <a:fillRect/>
          </a:stretch>
        </p:blipFill>
        <p:spPr bwMode="auto">
          <a:xfrm>
            <a:off x="266217" y="386762"/>
            <a:ext cx="3241921" cy="415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06976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10572</TotalTime>
  <Words>204</Words>
  <Application>Microsoft Office PowerPoint</Application>
  <PresentationFormat>Экран (16:9)</PresentationFormat>
  <Paragraphs>56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Merriweather</vt:lpstr>
      <vt:lpstr>Microsoft Sans Serif</vt:lpstr>
      <vt:lpstr>Times New Roman</vt:lpstr>
      <vt:lpstr>Calibri</vt:lpstr>
      <vt:lpstr>Roboto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974</cp:revision>
  <dcterms:created xsi:type="dcterms:W3CDTF">2015-12-14T06:35:07Z</dcterms:created>
  <dcterms:modified xsi:type="dcterms:W3CDTF">2024-04-09T09:49:14Z</dcterms:modified>
</cp:coreProperties>
</file>